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7" r:id="rId2"/>
    <p:sldId id="266" r:id="rId3"/>
    <p:sldId id="268" r:id="rId4"/>
    <p:sldId id="269" r:id="rId5"/>
    <p:sldId id="270" r:id="rId6"/>
    <p:sldId id="267" r:id="rId7"/>
    <p:sldId id="265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6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20,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16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9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BF838-DCB2-1EE3-59EF-760FE410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A blue circle with icons and a building in the middle&#10;&#10;AI-generated content may be incorrect.">
            <a:extLst>
              <a:ext uri="{FF2B5EF4-FFF2-40B4-BE49-F238E27FC236}">
                <a16:creationId xmlns:a16="http://schemas.microsoft.com/office/drawing/2014/main" id="{3FD06D03-2E11-1EFF-BDB2-71CC9E68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6F8F7-08D8-06D2-EBFB-A35221C741E0}"/>
              </a:ext>
            </a:extLst>
          </p:cNvPr>
          <p:cNvSpPr txBox="1"/>
          <p:nvPr/>
        </p:nvSpPr>
        <p:spPr>
          <a:xfrm>
            <a:off x="282644" y="344129"/>
            <a:ext cx="4972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stellar" panose="020A0402060406010301" pitchFamily="18" charset="0"/>
              </a:rPr>
              <a:t>Bank Loan </a:t>
            </a:r>
          </a:p>
          <a:p>
            <a:r>
              <a:rPr lang="en-US" sz="4800" b="1" dirty="0">
                <a:solidFill>
                  <a:schemeClr val="bg1"/>
                </a:solidFill>
                <a:latin typeface="Castellar" panose="020A0402060406010301" pitchFamily="18" charset="0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DED05-C4AD-2DC1-C84A-F132486F97ED}"/>
              </a:ext>
            </a:extLst>
          </p:cNvPr>
          <p:cNvSpPr txBox="1"/>
          <p:nvPr/>
        </p:nvSpPr>
        <p:spPr>
          <a:xfrm>
            <a:off x="344129" y="4874817"/>
            <a:ext cx="35666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stellar" panose="020A0402060406010301" pitchFamily="18" charset="0"/>
              </a:rPr>
              <a:t>Group 3:</a:t>
            </a:r>
          </a:p>
          <a:p>
            <a:endParaRPr lang="en-US" sz="2400" b="1" dirty="0">
              <a:solidFill>
                <a:schemeClr val="bg1"/>
              </a:solidFill>
              <a:latin typeface="Castellar" panose="020A0402060406010301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astellar" panose="020A0402060406010301" pitchFamily="18" charset="0"/>
              </a:rPr>
              <a:t>Pankaj Thakur</a:t>
            </a:r>
          </a:p>
          <a:p>
            <a:r>
              <a:rPr lang="en-US" sz="2400" b="1" dirty="0">
                <a:solidFill>
                  <a:schemeClr val="bg1"/>
                </a:solidFill>
                <a:latin typeface="Castellar" panose="020A0402060406010301" pitchFamily="18" charset="0"/>
              </a:rPr>
              <a:t>Sahil Mardhekar</a:t>
            </a:r>
          </a:p>
          <a:p>
            <a:r>
              <a:rPr lang="en-US" sz="2400" b="1" dirty="0">
                <a:solidFill>
                  <a:schemeClr val="bg1"/>
                </a:solidFill>
                <a:latin typeface="Castellar" panose="020A0402060406010301" pitchFamily="18" charset="0"/>
              </a:rPr>
              <a:t>Priyanka Madole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5651A-7499-0995-102C-78A83E6C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This may contain: an abstract blue background with lines and dots in the shape of a rectangle, consisting of triangles">
            <a:extLst>
              <a:ext uri="{FF2B5EF4-FFF2-40B4-BE49-F238E27FC236}">
                <a16:creationId xmlns:a16="http://schemas.microsoft.com/office/drawing/2014/main" id="{A54981A2-93CF-BFDF-AD2B-2AF263C8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7153A-289E-90EC-9BE1-B8A238FB50C0}"/>
              </a:ext>
            </a:extLst>
          </p:cNvPr>
          <p:cNvSpPr txBox="1"/>
          <p:nvPr/>
        </p:nvSpPr>
        <p:spPr>
          <a:xfrm>
            <a:off x="339212" y="2251587"/>
            <a:ext cx="78556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Project focused on analyzing banking and loan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Tools Used: Excel, SQL, Power BI,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Goal: Build dashboards and KPIs for stakeholders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9DE6C-6916-A195-FDFD-AF23C966B1D5}"/>
              </a:ext>
            </a:extLst>
          </p:cNvPr>
          <p:cNvSpPr txBox="1"/>
          <p:nvPr/>
        </p:nvSpPr>
        <p:spPr>
          <a:xfrm>
            <a:off x="181392" y="165185"/>
            <a:ext cx="6728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stellar" panose="020A0402060406010301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283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9BC51-92DD-2949-F260-A21458C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0CB449-434E-6E9E-59F7-3D4A87AE0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E926B-94AD-6C28-2CF1-A5DEBC112044}"/>
              </a:ext>
            </a:extLst>
          </p:cNvPr>
          <p:cNvSpPr txBox="1"/>
          <p:nvPr/>
        </p:nvSpPr>
        <p:spPr>
          <a:xfrm>
            <a:off x="7777930" y="432619"/>
            <a:ext cx="7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8003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559C6-6EE9-18DA-CD77-B11F7E72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25AD78E8-EC9B-6325-3D0B-02375221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569110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39B5DDDD-0B3C-D272-2681-0CB4B952B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110"/>
            <a:ext cx="9144000" cy="3288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B6905-0AA4-D26B-46DD-F2DD09A23CFA}"/>
              </a:ext>
            </a:extLst>
          </p:cNvPr>
          <p:cNvSpPr txBox="1"/>
          <p:nvPr/>
        </p:nvSpPr>
        <p:spPr>
          <a:xfrm>
            <a:off x="8016363" y="95556"/>
            <a:ext cx="99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37960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5CA5C-A51C-31E5-C940-52F570E4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bank loan report&#10;&#10;AI-generated content may be incorrect.">
            <a:extLst>
              <a:ext uri="{FF2B5EF4-FFF2-40B4-BE49-F238E27FC236}">
                <a16:creationId xmlns:a16="http://schemas.microsoft.com/office/drawing/2014/main" id="{7938195D-ECAB-FA31-08B5-121C8916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08439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8E1CA5-91E3-1887-B00A-16267C66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446"/>
            <a:ext cx="9144000" cy="33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17A11-2477-E240-F343-0DC92CBB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83A0C7F-A624-39AA-EF2C-55702DCD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2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48FEB-D6CD-2F6B-7305-0E00DF2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362A5BC-9E91-8730-C296-553887161DAD}"/>
              </a:ext>
            </a:extLst>
          </p:cNvPr>
          <p:cNvSpPr txBox="1">
            <a:spLocks/>
          </p:cNvSpPr>
          <p:nvPr/>
        </p:nvSpPr>
        <p:spPr>
          <a:xfrm>
            <a:off x="0" y="58894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54ED01-E2A0-4C1E-8E21-014B99041579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EC4287-262D-2748-682B-EF56A5C2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9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93607-8BAD-B7B5-BE12-2D5B57AF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This may contain: an abstract blue background with hexagonal shapes">
            <a:extLst>
              <a:ext uri="{FF2B5EF4-FFF2-40B4-BE49-F238E27FC236}">
                <a16:creationId xmlns:a16="http://schemas.microsoft.com/office/drawing/2014/main" id="{8ECE4406-E55E-60FD-5D10-6E4A8251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879A6-7A19-7805-5E97-FC342601D923}"/>
              </a:ext>
            </a:extLst>
          </p:cNvPr>
          <p:cNvSpPr txBox="1"/>
          <p:nvPr/>
        </p:nvSpPr>
        <p:spPr>
          <a:xfrm>
            <a:off x="1253612" y="4151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Challenges Faced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79334-1C74-6F2B-8262-F17FBAE965DB}"/>
              </a:ext>
            </a:extLst>
          </p:cNvPr>
          <p:cNvSpPr txBox="1"/>
          <p:nvPr/>
        </p:nvSpPr>
        <p:spPr>
          <a:xfrm>
            <a:off x="196031" y="1597531"/>
            <a:ext cx="8092563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b="1" dirty="0">
                <a:solidFill>
                  <a:schemeClr val="bg1"/>
                </a:solidFill>
              </a:rPr>
              <a:t>Data inconsistencies caused errors in Power BI visualizations.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Performance lags due to heavy queries and visuals.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Version Conflicts: Issues </a:t>
            </a:r>
            <a:r>
              <a:rPr lang="en-US" sz="2000" b="1" dirty="0" err="1">
                <a:solidFill>
                  <a:schemeClr val="bg1"/>
                </a:solidFill>
              </a:rPr>
              <a:t>arised</a:t>
            </a:r>
            <a:r>
              <a:rPr lang="en-US" sz="2000" b="1" dirty="0">
                <a:solidFill>
                  <a:schemeClr val="bg1"/>
                </a:solidFill>
              </a:rPr>
              <a:t> when multiple users used to edit without proper version control.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Facing challenges to load the data in data module.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Choosing the Wrong Chart Type.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Overloading the dashboard with too many visuals.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Group members were not responding in a timely manner. </a:t>
            </a:r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There were a total of 6 members. 3 members left in the middle of the project, which caused increased workload for the remaining team.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2000" b="1" dirty="0">
                <a:solidFill>
                  <a:schemeClr val="bg1"/>
                </a:solidFill>
              </a:rPr>
              <a:t>Data import in SQL.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3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E477C-7E10-E6C7-97CB-AA4B3B98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7266-2C39-AE55-56CD-8223389C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21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99C4A-CC6A-5BF9-63D3-7DECF5583216}"/>
              </a:ext>
            </a:extLst>
          </p:cNvPr>
          <p:cNvSpPr txBox="1"/>
          <p:nvPr/>
        </p:nvSpPr>
        <p:spPr>
          <a:xfrm>
            <a:off x="2105171" y="2917722"/>
            <a:ext cx="5240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788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156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Castellar</vt:lpstr>
      <vt:lpstr>Comic Sans MS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919987916772</dc:creator>
  <cp:lastModifiedBy>panku7702@gmail.com</cp:lastModifiedBy>
  <cp:revision>9</cp:revision>
  <dcterms:created xsi:type="dcterms:W3CDTF">2025-07-16T14:16:44Z</dcterms:created>
  <dcterms:modified xsi:type="dcterms:W3CDTF">2025-07-20T07:35:26Z</dcterms:modified>
</cp:coreProperties>
</file>