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75" r:id="rId5"/>
    <p:sldId id="259" r:id="rId6"/>
    <p:sldId id="276" r:id="rId7"/>
    <p:sldId id="277" r:id="rId8"/>
    <p:sldId id="260" r:id="rId9"/>
    <p:sldId id="278" r:id="rId10"/>
    <p:sldId id="261" r:id="rId11"/>
    <p:sldId id="262" r:id="rId12"/>
    <p:sldId id="263" r:id="rId13"/>
    <p:sldId id="269" r:id="rId14"/>
    <p:sldId id="270" r:id="rId15"/>
    <p:sldId id="279" r:id="rId16"/>
    <p:sldId id="284" r:id="rId17"/>
    <p:sldId id="280" r:id="rId18"/>
    <p:sldId id="281" r:id="rId19"/>
    <p:sldId id="282" r:id="rId20"/>
    <p:sldId id="283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-1217" initials="D" lastIdx="0" clrIdx="0">
    <p:extLst>
      <p:ext uri="{19B8F6BF-5375-455C-9EA6-DF929625EA0E}">
        <p15:presenceInfo xmlns:p15="http://schemas.microsoft.com/office/powerpoint/2012/main" userId="3baa9a2f23f86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6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1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B7F6-35A3-4E1D-9180-6C3263DE28C3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1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63900" y="520700"/>
            <a:ext cx="5029200" cy="7747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Project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750" y="1943100"/>
            <a:ext cx="9188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US SUPERMARKET,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SET, GOT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INSIGHTS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DATASETS CONSIST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1001 ROWS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DATASET, THE FIELDS WHICH ARE USED AS FOLLOWS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INVOICE, BRANCH, COUNTRY, STATES, CUST_TYPE, GENDER, PRODUCT TYPE UNIT_PRICE, QUANTITY, DATE, TIME, PAYMENT, SALES, GROSS INCOME &amp; RATING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56" y="98425"/>
            <a:ext cx="5242644" cy="320675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SATET VS TOTAL SUM OF SALES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1789" b="1310"/>
          <a:stretch/>
        </p:blipFill>
        <p:spPr>
          <a:xfrm>
            <a:off x="1003300" y="2197100"/>
            <a:ext cx="10246444" cy="436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698500"/>
            <a:ext cx="844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SALES IS IN THE NEW JERSEY WHICH IS 105,304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CALIFORNIA AND TEXAS THE SALE WAS ALMOST SAME WHICH IS 101.143 AND 101,141 RESP.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ONE FILTER AND ONE LEGEND ALSO USED TWO ANNOTATE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2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382" y="50324"/>
            <a:ext cx="7556500" cy="4857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UNIT PRICE &amp; QUANTITY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82" y="2319656"/>
            <a:ext cx="10288436" cy="447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200" y="536099"/>
            <a:ext cx="9055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UNIT PRICE :- 10173 AND QUANTITY :- 178 OF PRODUCT TYPE “FASHION ACCESSORIES”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LOWEST UNIT PRICE :- 8338 AND QUANTITY :- 152 OF PRODUCT TYPE “HEALTH AND BEAUTY”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TWO FILTERS WHICH PRODUCT TYPE AND COUNT OF QUANTITY AND ALSO USED TREND 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2984"/>
            <a:ext cx="7442200" cy="4476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TYPE VS MALE/FEMALE ORDER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53" y="2679700"/>
            <a:ext cx="8554447" cy="402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2853" y="826175"/>
            <a:ext cx="789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“FASHION ACCESSORIES” WAS THE MAXIMUM PRODUCT TYPE WHICH WAS TAKEN BY FEMALE IS 96 AND LOWST “HEALTH AND BEAUTY” IS 64.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“HEALTH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BEAUTY”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THE MAXIMUM PRODUCT TYPE WHICH WAS TAKEN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MALE IS 88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LOWST “SPORTS AND TRAVEL” IS 78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4500" y="230188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1004431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4204831"/>
            <a:ext cx="478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PRESENTATION LINK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615376"/>
            <a:ext cx="638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https://www.kaggle.com/mahmoudeletrby/supermarket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50165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https://drive.google.com/file/d/1T4ENM0v-ZnkOZsVgZmsZJQoNvfDfHgMZ/view?usp=sharing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8700" y="2362200"/>
            <a:ext cx="55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TABLEAU PUBLIC SOURCE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3009900"/>
            <a:ext cx="645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https://public.tableau.com/app/profile/pankaj.sonawane7636/viz/Book1_16337935169560/Dashboard1?publish=yes</a:t>
            </a:r>
          </a:p>
        </p:txBody>
      </p:sp>
    </p:spTree>
    <p:extLst>
      <p:ext uri="{BB962C8B-B14F-4D97-AF65-F5344CB8AC3E}">
        <p14:creationId xmlns:p14="http://schemas.microsoft.com/office/powerpoint/2010/main" val="106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900" y="237930"/>
            <a:ext cx="1191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GROSS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3100" y="1981200"/>
            <a:ext cx="622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STATE WISE SUM OF QUANTITY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6995" y="2546172"/>
            <a:ext cx="984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PRODUCT ORDER WAS HOME AND LIFESTYLE WHICH IS 371 IN CALIFORNIA.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ORDER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AND LIFESTYLE WHICH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JERSEY.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3100" y="3498574"/>
            <a:ext cx="60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PAYMENTS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6995" y="4064924"/>
            <a:ext cx="707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PAYMENT MODE  USED - CASH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PAYMENT MODE USED – CREDIT CARD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3100" y="4980562"/>
            <a:ext cx="6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VS TYPE SUM OF SALES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6995" y="5500745"/>
            <a:ext cx="10875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 &amp; RATING IN NEW JERSEY OF PRODUCT “FOOD AND BEVERAGE”.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 &amp; RATING IN CALIFORINA OF PRODUCT “HEALTH AND BEAUTY”.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6995" y="1118573"/>
            <a:ext cx="740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GROSS INCOME - JANUARY 2019  - 5537.7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GROSS INCOME - FEBRUARY 2019 – 4629.5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6739" y="152400"/>
            <a:ext cx="581660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SATET VS TOTAL SUM OF SALES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0043" y="856033"/>
            <a:ext cx="959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 IN NEW JERSEY – 105,304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 IN TEXAS – 101,141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7567" y="1633712"/>
            <a:ext cx="66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UNIT PRICE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QUNTITY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043" y="2253865"/>
            <a:ext cx="8929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UNIT PRICE :- 10173 AND QUANTITY :- 178 OF PRODUCT TYPE “FASHION ACCESSORIES”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LOWEST UNIT PRICE :- 8338 AND QUANTITY :- 152 OF PRODUCT TYPE “HEALTH AND BEAUTY”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2578" y="377547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TYPE VS MALE/FEMALE ORDER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0043" y="4322323"/>
            <a:ext cx="859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ORDER FOR MALE OF PRODUCT “HEALTH AND BEAUTY” – 88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PRODUCT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“SPORTS AND TRAVEL”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ORDER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PRODUCT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“FASHION ACCESSORIES”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PRODUCT “HEALTH AND BEAUTY”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3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2950" y="3111500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2950" y="2981643"/>
            <a:ext cx="7848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2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8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10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8058"/>
            <a:ext cx="10515600" cy="5715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1345308"/>
            <a:ext cx="1122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:–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:– 307587, GROSS INCOME :– 15379.36, TOTAL CUSTOMERS :– 1000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492832"/>
            <a:ext cx="103505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 VS GROSS INCOME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STATE WISE SUM OF QUANTITY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PAYMENTS MODE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VS TYPE SUM OF SALES &amp; RATING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SATET VS TOTAL SUM OF SALES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UNIT PRICE &amp; QUNTITY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TYPE VS MALE/FEMALE ORDER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91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2600325"/>
            <a:ext cx="41021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943" y="336550"/>
            <a:ext cx="5992813" cy="8064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VS GROSS INCOME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9" y="1433732"/>
            <a:ext cx="5270500" cy="49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5779105" cy="7747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VS GROSS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384301"/>
            <a:ext cx="69977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GROSS INCOME - JANUARY 2019  - 5537.7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GROSS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- FEBRUARY 2019 – 4629.5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LEGEND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713898"/>
            <a:ext cx="932180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JANUARY 2019 &amp; MARCH 2019 THE GROSS INCOME WAS AVERAGE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FABRUARY 2019 SALE WAS LOW DUE TO LESS ORDER OF QUNTITY</a:t>
            </a:r>
          </a:p>
        </p:txBody>
      </p:sp>
    </p:spTree>
    <p:extLst>
      <p:ext uri="{BB962C8B-B14F-4D97-AF65-F5344CB8AC3E}">
        <p14:creationId xmlns:p14="http://schemas.microsoft.com/office/powerpoint/2010/main" val="49006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499" y="0"/>
            <a:ext cx="7708901" cy="58012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wise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Quantity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438400"/>
            <a:ext cx="9791700" cy="4152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1100" y="580122"/>
            <a:ext cx="1017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SUM OF PRODUCT QUNTITY IS 371 AND THE PRODUCT WAS HOME AND LIFESTYLE IN CALIFORNIA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SUM OF PRODUCT QUNTITY IS 245, PRODUCT WAS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IN NEW JERSEY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HIGHEST SUM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QUNTITY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971 AND PRODUCT WAS ELECTRONIC ACCESSORIES IN ALL THREE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3845" y="6096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PAYMENTS MODE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24448" r="11741" b="20755"/>
          <a:stretch/>
        </p:blipFill>
        <p:spPr>
          <a:xfrm>
            <a:off x="943845" y="1638300"/>
            <a:ext cx="10795729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2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0" y="990600"/>
            <a:ext cx="655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VS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PAYMENTS MODE- STORY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1500" y="2222500"/>
            <a:ext cx="8407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PAYMENT MODE USED IS CASH AND COUNT IS 71 FOR ELECTRONICS ACCESSORIES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PAYMENT MODE USED IS CREDIT CARD AND COUNT IS 45 FOR HOME AND LIFESTYLE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USE OF CASH AND EWAALET PAYMENT MODE HAS DONE IN ALL THE PRODUCT TYPES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USED - TYPE OF PRODUCT.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LINE - AVERAGE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1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47307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VS TYPE SUM OF SALES &amp; RATING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965200"/>
            <a:ext cx="10559176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304800"/>
            <a:ext cx="770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VS TYPE SUM OF SALES &amp;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- STORY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8300" y="1270000"/>
            <a:ext cx="916940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 WAS HOME AND LIFESTYLE WITH HIGHEST SUM OF RATING AND THE LOWEST SALE WAS HEALTH AND BEAUTY WITH LOWEST SUM OF RATING IN CALIFORNIA.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 WAS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AND BEVERAGES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HIGHEST SUM OF RATING AND THE LOWEST SALE WAS HOME AND LIFESTYLE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SUM OF RATING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JERSEY.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HIGHEST RATING HAS GIVEN TO THE FASHION ACCESSORIES AMOUNG THE THREE STATE</a:t>
            </a:r>
          </a:p>
        </p:txBody>
      </p:sp>
    </p:spTree>
    <p:extLst>
      <p:ext uri="{BB962C8B-B14F-4D97-AF65-F5344CB8AC3E}">
        <p14:creationId xmlns:p14="http://schemas.microsoft.com/office/powerpoint/2010/main" val="364223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1333</TotalTime>
  <Words>808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Tableau Project</vt:lpstr>
      <vt:lpstr>PROBLEM STATEMENTS</vt:lpstr>
      <vt:lpstr>MONTH VS GROSS INCOME</vt:lpstr>
      <vt:lpstr>MONTH VS GROSS INCOME - Story</vt:lpstr>
      <vt:lpstr>Product type vs State wise Sum Of Quantity</vt:lpstr>
      <vt:lpstr>PowerPoint Presentation</vt:lpstr>
      <vt:lpstr>PowerPoint Presentation</vt:lpstr>
      <vt:lpstr>STATE VS TYPE SUM OF SALES &amp; RATING</vt:lpstr>
      <vt:lpstr>PowerPoint Presentation</vt:lpstr>
      <vt:lpstr>SATET VS TOTAL SUM OF SALES</vt:lpstr>
      <vt:lpstr>PRODUCT TYPE VS UNIT PRICE &amp; QUANTITY</vt:lpstr>
      <vt:lpstr>PRODUCTS TYPE VS MALE/FEMALE ORDER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DW-1217</dc:creator>
  <cp:lastModifiedBy>DW-1217</cp:lastModifiedBy>
  <cp:revision>101</cp:revision>
  <dcterms:created xsi:type="dcterms:W3CDTF">2021-09-17T14:00:34Z</dcterms:created>
  <dcterms:modified xsi:type="dcterms:W3CDTF">2021-10-09T16:52:15Z</dcterms:modified>
</cp:coreProperties>
</file>