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710" r:id="rId1"/>
  </p:sldMasterIdLst>
  <p:notesMasterIdLst>
    <p:notesMasterId r:id="rId15"/>
  </p:notesMasterIdLst>
  <p:sldIdLst>
    <p:sldId id="256" r:id="rId2"/>
    <p:sldId id="257" r:id="rId3"/>
    <p:sldId id="258" r:id="rId4"/>
    <p:sldId id="259" r:id="rId5"/>
    <p:sldId id="272" r:id="rId6"/>
    <p:sldId id="261" r:id="rId7"/>
    <p:sldId id="264" r:id="rId8"/>
    <p:sldId id="265" r:id="rId9"/>
    <p:sldId id="273" r:id="rId10"/>
    <p:sldId id="267" r:id="rId11"/>
    <p:sldId id="275" r:id="rId12"/>
    <p:sldId id="274"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3088"/>
    <a:srgbClr val="647176"/>
    <a:srgbClr val="676E72"/>
    <a:srgbClr val="323E4C"/>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p:scale>
          <a:sx n="70" d="100"/>
          <a:sy n="70" d="100"/>
        </p:scale>
        <p:origin x="1166" y="29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itagupta086@outlook.com" userId="a59cc8282d1d0e8b" providerId="LiveId" clId="{640AEB31-67FC-489A-861A-8D7043625914}"/>
    <pc:docChg chg="undo custSel addSld delSld modSld modMainMaster">
      <pc:chgData name="ankitagupta086@outlook.com" userId="a59cc8282d1d0e8b" providerId="LiveId" clId="{640AEB31-67FC-489A-861A-8D7043625914}" dt="2023-10-03T11:26:28.823" v="1989" actId="20577"/>
      <pc:docMkLst>
        <pc:docMk/>
      </pc:docMkLst>
      <pc:sldChg chg="modSp mod setBg">
        <pc:chgData name="ankitagupta086@outlook.com" userId="a59cc8282d1d0e8b" providerId="LiveId" clId="{640AEB31-67FC-489A-861A-8D7043625914}" dt="2023-10-03T10:39:06.544" v="220" actId="1076"/>
        <pc:sldMkLst>
          <pc:docMk/>
          <pc:sldMk cId="0" sldId="256"/>
        </pc:sldMkLst>
        <pc:spChg chg="mod">
          <ac:chgData name="ankitagupta086@outlook.com" userId="a59cc8282d1d0e8b" providerId="LiveId" clId="{640AEB31-67FC-489A-861A-8D7043625914}" dt="2023-10-03T10:35:38.340" v="168" actId="120"/>
          <ac:spMkLst>
            <pc:docMk/>
            <pc:sldMk cId="0" sldId="256"/>
            <ac:spMk id="2" creationId="{590752DA-5337-F377-2E02-882844BA9AF1}"/>
          </ac:spMkLst>
        </pc:spChg>
        <pc:spChg chg="mod">
          <ac:chgData name="ankitagupta086@outlook.com" userId="a59cc8282d1d0e8b" providerId="LiveId" clId="{640AEB31-67FC-489A-861A-8D7043625914}" dt="2023-10-03T10:39:06.544" v="220" actId="1076"/>
          <ac:spMkLst>
            <pc:docMk/>
            <pc:sldMk cId="0" sldId="256"/>
            <ac:spMk id="4" creationId="{73D03096-C238-6237-E606-CE14A503048C}"/>
          </ac:spMkLst>
        </pc:spChg>
        <pc:picChg chg="mod">
          <ac:chgData name="ankitagupta086@outlook.com" userId="a59cc8282d1d0e8b" providerId="LiveId" clId="{640AEB31-67FC-489A-861A-8D7043625914}" dt="2023-10-03T10:35:27.126" v="165" actId="1037"/>
          <ac:picMkLst>
            <pc:docMk/>
            <pc:sldMk cId="0" sldId="256"/>
            <ac:picMk id="1032" creationId="{51728EA3-49A0-F078-6DED-25525771E6A9}"/>
          </ac:picMkLst>
        </pc:picChg>
      </pc:sldChg>
      <pc:sldChg chg="modSp mod setBg">
        <pc:chgData name="ankitagupta086@outlook.com" userId="a59cc8282d1d0e8b" providerId="LiveId" clId="{640AEB31-67FC-489A-861A-8D7043625914}" dt="2023-10-03T11:26:28.823" v="1989" actId="20577"/>
        <pc:sldMkLst>
          <pc:docMk/>
          <pc:sldMk cId="0" sldId="257"/>
        </pc:sldMkLst>
        <pc:spChg chg="mod">
          <ac:chgData name="ankitagupta086@outlook.com" userId="a59cc8282d1d0e8b" providerId="LiveId" clId="{640AEB31-67FC-489A-861A-8D7043625914}" dt="2023-10-03T11:10:22.887" v="1657" actId="113"/>
          <ac:spMkLst>
            <pc:docMk/>
            <pc:sldMk cId="0" sldId="257"/>
            <ac:spMk id="120" creationId="{00000000-0000-0000-0000-000000000000}"/>
          </ac:spMkLst>
        </pc:spChg>
        <pc:spChg chg="mod">
          <ac:chgData name="ankitagupta086@outlook.com" userId="a59cc8282d1d0e8b" providerId="LiveId" clId="{640AEB31-67FC-489A-861A-8D7043625914}" dt="2023-10-03T11:26:28.823" v="1989" actId="20577"/>
          <ac:spMkLst>
            <pc:docMk/>
            <pc:sldMk cId="0" sldId="257"/>
            <ac:spMk id="121" creationId="{00000000-0000-0000-0000-000000000000}"/>
          </ac:spMkLst>
        </pc:spChg>
      </pc:sldChg>
      <pc:sldChg chg="modSp mod setBg">
        <pc:chgData name="ankitagupta086@outlook.com" userId="a59cc8282d1d0e8b" providerId="LiveId" clId="{640AEB31-67FC-489A-861A-8D7043625914}" dt="2023-10-03T10:38:23.109" v="216" actId="113"/>
        <pc:sldMkLst>
          <pc:docMk/>
          <pc:sldMk cId="0" sldId="258"/>
        </pc:sldMkLst>
        <pc:spChg chg="mod">
          <ac:chgData name="ankitagupta086@outlook.com" userId="a59cc8282d1d0e8b" providerId="LiveId" clId="{640AEB31-67FC-489A-861A-8D7043625914}" dt="2023-10-03T10:38:23.109" v="216" actId="113"/>
          <ac:spMkLst>
            <pc:docMk/>
            <pc:sldMk cId="0" sldId="258"/>
            <ac:spMk id="6" creationId="{25BABB4D-1B97-2174-528B-9B7BE0CD88B8}"/>
          </ac:spMkLst>
        </pc:spChg>
        <pc:spChg chg="mod">
          <ac:chgData name="ankitagupta086@outlook.com" userId="a59cc8282d1d0e8b" providerId="LiveId" clId="{640AEB31-67FC-489A-861A-8D7043625914}" dt="2023-10-03T10:37:51.660" v="208" actId="113"/>
          <ac:spMkLst>
            <pc:docMk/>
            <pc:sldMk cId="0" sldId="258"/>
            <ac:spMk id="126" creationId="{00000000-0000-0000-0000-000000000000}"/>
          </ac:spMkLst>
        </pc:spChg>
      </pc:sldChg>
      <pc:sldChg chg="modSp mod setBg">
        <pc:chgData name="ankitagupta086@outlook.com" userId="a59cc8282d1d0e8b" providerId="LiveId" clId="{640AEB31-67FC-489A-861A-8D7043625914}" dt="2023-10-03T11:23:33.823" v="1980" actId="20577"/>
        <pc:sldMkLst>
          <pc:docMk/>
          <pc:sldMk cId="0" sldId="259"/>
        </pc:sldMkLst>
        <pc:spChg chg="mod">
          <ac:chgData name="ankitagupta086@outlook.com" userId="a59cc8282d1d0e8b" providerId="LiveId" clId="{640AEB31-67FC-489A-861A-8D7043625914}" dt="2023-10-03T11:10:44.467" v="1659" actId="255"/>
          <ac:spMkLst>
            <pc:docMk/>
            <pc:sldMk cId="0" sldId="259"/>
            <ac:spMk id="2" creationId="{38BE54A6-1D9A-BE12-AA8F-0CB308EA9450}"/>
          </ac:spMkLst>
        </pc:spChg>
        <pc:spChg chg="mod">
          <ac:chgData name="ankitagupta086@outlook.com" userId="a59cc8282d1d0e8b" providerId="LiveId" clId="{640AEB31-67FC-489A-861A-8D7043625914}" dt="2023-10-03T11:23:33.823" v="1980" actId="20577"/>
          <ac:spMkLst>
            <pc:docMk/>
            <pc:sldMk cId="0" sldId="259"/>
            <ac:spMk id="3" creationId="{65C008AB-1EC2-E490-5CBD-8668C99576A4}"/>
          </ac:spMkLst>
        </pc:spChg>
        <pc:spChg chg="mod">
          <ac:chgData name="ankitagupta086@outlook.com" userId="a59cc8282d1d0e8b" providerId="LiveId" clId="{640AEB31-67FC-489A-861A-8D7043625914}" dt="2023-10-03T10:45:24.599" v="932"/>
          <ac:spMkLst>
            <pc:docMk/>
            <pc:sldMk cId="0" sldId="259"/>
            <ac:spMk id="137" creationId="{00000000-0000-0000-0000-000000000000}"/>
          </ac:spMkLst>
        </pc:spChg>
      </pc:sldChg>
      <pc:sldChg chg="addSp delSp modSp mod setBg">
        <pc:chgData name="ankitagupta086@outlook.com" userId="a59cc8282d1d0e8b" providerId="LiveId" clId="{640AEB31-67FC-489A-861A-8D7043625914}" dt="2023-10-03T11:10:12.202" v="1655" actId="113"/>
        <pc:sldMkLst>
          <pc:docMk/>
          <pc:sldMk cId="0" sldId="261"/>
        </pc:sldMkLst>
        <pc:spChg chg="add del mod">
          <ac:chgData name="ankitagupta086@outlook.com" userId="a59cc8282d1d0e8b" providerId="LiveId" clId="{640AEB31-67FC-489A-861A-8D7043625914}" dt="2023-10-03T11:10:12.202" v="1655" actId="113"/>
          <ac:spMkLst>
            <pc:docMk/>
            <pc:sldMk cId="0" sldId="261"/>
            <ac:spMk id="6" creationId="{BA0E4F97-697A-12BC-830B-EDC9F55C74BF}"/>
          </ac:spMkLst>
        </pc:spChg>
        <pc:spChg chg="mod">
          <ac:chgData name="ankitagupta086@outlook.com" userId="a59cc8282d1d0e8b" providerId="LiveId" clId="{640AEB31-67FC-489A-861A-8D7043625914}" dt="2023-10-03T10:47:42.556" v="983" actId="207"/>
          <ac:spMkLst>
            <pc:docMk/>
            <pc:sldMk cId="0" sldId="261"/>
            <ac:spMk id="8" creationId="{0B2ADE91-0580-8312-E000-EB0CEC5AE631}"/>
          </ac:spMkLst>
        </pc:spChg>
      </pc:sldChg>
      <pc:sldChg chg="addSp delSp modSp mod setBg modAnim">
        <pc:chgData name="ankitagupta086@outlook.com" userId="a59cc8282d1d0e8b" providerId="LiveId" clId="{640AEB31-67FC-489A-861A-8D7043625914}" dt="2023-10-03T10:48:58.397" v="1001" actId="20577"/>
        <pc:sldMkLst>
          <pc:docMk/>
          <pc:sldMk cId="0" sldId="264"/>
        </pc:sldMkLst>
        <pc:spChg chg="add del mod">
          <ac:chgData name="ankitagupta086@outlook.com" userId="a59cc8282d1d0e8b" providerId="LiveId" clId="{640AEB31-67FC-489A-861A-8D7043625914}" dt="2023-10-03T10:48:58.397" v="1001" actId="20577"/>
          <ac:spMkLst>
            <pc:docMk/>
            <pc:sldMk cId="0" sldId="264"/>
            <ac:spMk id="5" creationId="{9A528CBC-1271-6CCA-4A6D-7D077FDC33FC}"/>
          </ac:spMkLst>
        </pc:spChg>
        <pc:picChg chg="del">
          <ac:chgData name="ankitagupta086@outlook.com" userId="a59cc8282d1d0e8b" providerId="LiveId" clId="{640AEB31-67FC-489A-861A-8D7043625914}" dt="2023-10-03T10:48:14.844" v="987" actId="478"/>
          <ac:picMkLst>
            <pc:docMk/>
            <pc:sldMk cId="0" sldId="264"/>
            <ac:picMk id="1028" creationId="{FCEB7829-37B0-2FE2-AA52-509938FF16CA}"/>
          </ac:picMkLst>
        </pc:picChg>
      </pc:sldChg>
      <pc:sldChg chg="modSp mod setBg">
        <pc:chgData name="ankitagupta086@outlook.com" userId="a59cc8282d1d0e8b" providerId="LiveId" clId="{640AEB31-67FC-489A-861A-8D7043625914}" dt="2023-10-03T10:52:07.727" v="1175" actId="255"/>
        <pc:sldMkLst>
          <pc:docMk/>
          <pc:sldMk cId="0" sldId="265"/>
        </pc:sldMkLst>
        <pc:spChg chg="mod">
          <ac:chgData name="ankitagupta086@outlook.com" userId="a59cc8282d1d0e8b" providerId="LiveId" clId="{640AEB31-67FC-489A-861A-8D7043625914}" dt="2023-10-03T10:49:15.504" v="1003" actId="207"/>
          <ac:spMkLst>
            <pc:docMk/>
            <pc:sldMk cId="0" sldId="265"/>
            <ac:spMk id="6" creationId="{7FCB6C7C-2ECA-0AEE-6FDB-EB907C4C406B}"/>
          </ac:spMkLst>
        </pc:spChg>
        <pc:spChg chg="mod">
          <ac:chgData name="ankitagupta086@outlook.com" userId="a59cc8282d1d0e8b" providerId="LiveId" clId="{640AEB31-67FC-489A-861A-8D7043625914}" dt="2023-10-03T10:52:07.727" v="1175" actId="255"/>
          <ac:spMkLst>
            <pc:docMk/>
            <pc:sldMk cId="0" sldId="265"/>
            <ac:spMk id="7" creationId="{AE238168-D05D-47AB-9419-019BD533113C}"/>
          </ac:spMkLst>
        </pc:spChg>
      </pc:sldChg>
      <pc:sldChg chg="modSp del mod setBg">
        <pc:chgData name="ankitagupta086@outlook.com" userId="a59cc8282d1d0e8b" providerId="LiveId" clId="{640AEB31-67FC-489A-861A-8D7043625914}" dt="2023-10-03T10:59:35.928" v="1441" actId="47"/>
        <pc:sldMkLst>
          <pc:docMk/>
          <pc:sldMk cId="0" sldId="266"/>
        </pc:sldMkLst>
        <pc:spChg chg="mod">
          <ac:chgData name="ankitagupta086@outlook.com" userId="a59cc8282d1d0e8b" providerId="LiveId" clId="{640AEB31-67FC-489A-861A-8D7043625914}" dt="2023-10-03T10:54:08.279" v="1211" actId="122"/>
          <ac:spMkLst>
            <pc:docMk/>
            <pc:sldMk cId="0" sldId="266"/>
            <ac:spMk id="4" creationId="{B36D2BE0-E199-C3D4-C79B-408DE2EA64B4}"/>
          </ac:spMkLst>
        </pc:spChg>
        <pc:spChg chg="mod">
          <ac:chgData name="ankitagupta086@outlook.com" userId="a59cc8282d1d0e8b" providerId="LiveId" clId="{640AEB31-67FC-489A-861A-8D7043625914}" dt="2023-10-03T10:56:48.106" v="1404" actId="1038"/>
          <ac:spMkLst>
            <pc:docMk/>
            <pc:sldMk cId="0" sldId="266"/>
            <ac:spMk id="5" creationId="{B51A0C50-946E-B66A-9BAD-04DD49768551}"/>
          </ac:spMkLst>
        </pc:spChg>
        <pc:spChg chg="mod">
          <ac:chgData name="ankitagupta086@outlook.com" userId="a59cc8282d1d0e8b" providerId="LiveId" clId="{640AEB31-67FC-489A-861A-8D7043625914}" dt="2023-10-03T10:45:24.599" v="932"/>
          <ac:spMkLst>
            <pc:docMk/>
            <pc:sldMk cId="0" sldId="266"/>
            <ac:spMk id="191" creationId="{00000000-0000-0000-0000-000000000000}"/>
          </ac:spMkLst>
        </pc:spChg>
        <pc:spChg chg="mod">
          <ac:chgData name="ankitagupta086@outlook.com" userId="a59cc8282d1d0e8b" providerId="LiveId" clId="{640AEB31-67FC-489A-861A-8D7043625914}" dt="2023-10-03T10:45:24.599" v="932"/>
          <ac:spMkLst>
            <pc:docMk/>
            <pc:sldMk cId="0" sldId="266"/>
            <ac:spMk id="192" creationId="{00000000-0000-0000-0000-000000000000}"/>
          </ac:spMkLst>
        </pc:spChg>
      </pc:sldChg>
      <pc:sldChg chg="modSp mod setBg">
        <pc:chgData name="ankitagupta086@outlook.com" userId="a59cc8282d1d0e8b" providerId="LiveId" clId="{640AEB31-67FC-489A-861A-8D7043625914}" dt="2023-10-03T10:56:08.600" v="1375" actId="1035"/>
        <pc:sldMkLst>
          <pc:docMk/>
          <pc:sldMk cId="0" sldId="267"/>
        </pc:sldMkLst>
        <pc:spChg chg="mod">
          <ac:chgData name="ankitagupta086@outlook.com" userId="a59cc8282d1d0e8b" providerId="LiveId" clId="{640AEB31-67FC-489A-861A-8D7043625914}" dt="2023-10-03T10:56:08.600" v="1375" actId="1035"/>
          <ac:spMkLst>
            <pc:docMk/>
            <pc:sldMk cId="0" sldId="267"/>
            <ac:spMk id="4" creationId="{02A272E9-00CA-9B05-7AE8-30D408BB20E9}"/>
          </ac:spMkLst>
        </pc:spChg>
        <pc:spChg chg="mod">
          <ac:chgData name="ankitagupta086@outlook.com" userId="a59cc8282d1d0e8b" providerId="LiveId" clId="{640AEB31-67FC-489A-861A-8D7043625914}" dt="2023-10-03T10:55:16.074" v="1295" actId="1035"/>
          <ac:spMkLst>
            <pc:docMk/>
            <pc:sldMk cId="0" sldId="267"/>
            <ac:spMk id="198" creationId="{00000000-0000-0000-0000-000000000000}"/>
          </ac:spMkLst>
        </pc:spChg>
      </pc:sldChg>
      <pc:sldChg chg="setBg">
        <pc:chgData name="ankitagupta086@outlook.com" userId="a59cc8282d1d0e8b" providerId="LiveId" clId="{640AEB31-67FC-489A-861A-8D7043625914}" dt="2023-10-03T10:33:24.527" v="134"/>
        <pc:sldMkLst>
          <pc:docMk/>
          <pc:sldMk cId="0" sldId="268"/>
        </pc:sldMkLst>
      </pc:sldChg>
      <pc:sldChg chg="modSp del mod setBg">
        <pc:chgData name="ankitagupta086@outlook.com" userId="a59cc8282d1d0e8b" providerId="LiveId" clId="{640AEB31-67FC-489A-861A-8D7043625914}" dt="2023-10-03T10:42:31.725" v="793" actId="47"/>
        <pc:sldMkLst>
          <pc:docMk/>
          <pc:sldMk cId="0" sldId="269"/>
        </pc:sldMkLst>
        <pc:spChg chg="mod">
          <ac:chgData name="ankitagupta086@outlook.com" userId="a59cc8282d1d0e8b" providerId="LiveId" clId="{640AEB31-67FC-489A-861A-8D7043625914}" dt="2023-10-03T10:21:59.679" v="120" actId="20577"/>
          <ac:spMkLst>
            <pc:docMk/>
            <pc:sldMk cId="0" sldId="269"/>
            <ac:spMk id="6" creationId="{E682EBF1-5DCB-CDC7-AA0B-C1269B920468}"/>
          </ac:spMkLst>
        </pc:spChg>
        <pc:spChg chg="mod">
          <ac:chgData name="ankitagupta086@outlook.com" userId="a59cc8282d1d0e8b" providerId="LiveId" clId="{640AEB31-67FC-489A-861A-8D7043625914}" dt="2023-10-03T10:33:01.634" v="131"/>
          <ac:spMkLst>
            <pc:docMk/>
            <pc:sldMk cId="0" sldId="269"/>
            <ac:spMk id="216" creationId="{00000000-0000-0000-0000-000000000000}"/>
          </ac:spMkLst>
        </pc:spChg>
        <pc:spChg chg="mod">
          <ac:chgData name="ankitagupta086@outlook.com" userId="a59cc8282d1d0e8b" providerId="LiveId" clId="{640AEB31-67FC-489A-861A-8D7043625914}" dt="2023-10-03T10:33:01.634" v="131"/>
          <ac:spMkLst>
            <pc:docMk/>
            <pc:sldMk cId="0" sldId="269"/>
            <ac:spMk id="217" creationId="{00000000-0000-0000-0000-000000000000}"/>
          </ac:spMkLst>
        </pc:spChg>
      </pc:sldChg>
      <pc:sldChg chg="modSp mod setBg">
        <pc:chgData name="ankitagupta086@outlook.com" userId="a59cc8282d1d0e8b" providerId="LiveId" clId="{640AEB31-67FC-489A-861A-8D7043625914}" dt="2023-10-03T10:45:24.599" v="932"/>
        <pc:sldMkLst>
          <pc:docMk/>
          <pc:sldMk cId="2954627721" sldId="272"/>
        </pc:sldMkLst>
        <pc:spChg chg="mod">
          <ac:chgData name="ankitagupta086@outlook.com" userId="a59cc8282d1d0e8b" providerId="LiveId" clId="{640AEB31-67FC-489A-861A-8D7043625914}" dt="2023-10-03T10:45:24.599" v="932"/>
          <ac:spMkLst>
            <pc:docMk/>
            <pc:sldMk cId="2954627721" sldId="272"/>
            <ac:spMk id="3" creationId="{BCF9E8DF-12DB-C4D6-B43F-F2F3A9314FA2}"/>
          </ac:spMkLst>
        </pc:spChg>
        <pc:spChg chg="mod">
          <ac:chgData name="ankitagupta086@outlook.com" userId="a59cc8282d1d0e8b" providerId="LiveId" clId="{640AEB31-67FC-489A-861A-8D7043625914}" dt="2023-10-03T10:40:10.423" v="263" actId="122"/>
          <ac:spMkLst>
            <pc:docMk/>
            <pc:sldMk cId="2954627721" sldId="272"/>
            <ac:spMk id="8" creationId="{82F6B64C-6B96-89E0-1109-892ADF7EFAE8}"/>
          </ac:spMkLst>
        </pc:spChg>
        <pc:spChg chg="mod">
          <ac:chgData name="ankitagupta086@outlook.com" userId="a59cc8282d1d0e8b" providerId="LiveId" clId="{640AEB31-67FC-489A-861A-8D7043625914}" dt="2023-10-03T10:39:50.317" v="223" actId="20577"/>
          <ac:spMkLst>
            <pc:docMk/>
            <pc:sldMk cId="2954627721" sldId="272"/>
            <ac:spMk id="9" creationId="{99E410D2-4D00-E4EB-50D1-525FACFD66B0}"/>
          </ac:spMkLst>
        </pc:spChg>
      </pc:sldChg>
      <pc:sldChg chg="modSp mod setBg">
        <pc:chgData name="ankitagupta086@outlook.com" userId="a59cc8282d1d0e8b" providerId="LiveId" clId="{640AEB31-67FC-489A-861A-8D7043625914}" dt="2023-10-03T11:00:51.860" v="1471" actId="255"/>
        <pc:sldMkLst>
          <pc:docMk/>
          <pc:sldMk cId="2408910212" sldId="273"/>
        </pc:sldMkLst>
        <pc:spChg chg="mod">
          <ac:chgData name="ankitagupta086@outlook.com" userId="a59cc8282d1d0e8b" providerId="LiveId" clId="{640AEB31-67FC-489A-861A-8D7043625914}" dt="2023-10-03T10:45:24.599" v="932"/>
          <ac:spMkLst>
            <pc:docMk/>
            <pc:sldMk cId="2408910212" sldId="273"/>
            <ac:spMk id="3" creationId="{18F28175-9E0B-562B-9EFF-9C2E35F49CF8}"/>
          </ac:spMkLst>
        </pc:spChg>
        <pc:spChg chg="mod">
          <ac:chgData name="ankitagupta086@outlook.com" userId="a59cc8282d1d0e8b" providerId="LiveId" clId="{640AEB31-67FC-489A-861A-8D7043625914}" dt="2023-10-03T10:52:54.002" v="1178" actId="122"/>
          <ac:spMkLst>
            <pc:docMk/>
            <pc:sldMk cId="2408910212" sldId="273"/>
            <ac:spMk id="8" creationId="{C49DC1C2-3AB5-49AB-C069-D4FDD363B6BA}"/>
          </ac:spMkLst>
        </pc:spChg>
        <pc:spChg chg="mod">
          <ac:chgData name="ankitagupta086@outlook.com" userId="a59cc8282d1d0e8b" providerId="LiveId" clId="{640AEB31-67FC-489A-861A-8D7043625914}" dt="2023-10-03T11:00:51.860" v="1471" actId="255"/>
          <ac:spMkLst>
            <pc:docMk/>
            <pc:sldMk cId="2408910212" sldId="273"/>
            <ac:spMk id="9" creationId="{4F706148-DC41-C18E-9A4D-B349944A81C5}"/>
          </ac:spMkLst>
        </pc:spChg>
      </pc:sldChg>
      <pc:sldChg chg="modSp new mod">
        <pc:chgData name="ankitagupta086@outlook.com" userId="a59cc8282d1d0e8b" providerId="LiveId" clId="{640AEB31-67FC-489A-861A-8D7043625914}" dt="2023-10-03T11:09:12.863" v="1641" actId="1076"/>
        <pc:sldMkLst>
          <pc:docMk/>
          <pc:sldMk cId="976073016" sldId="274"/>
        </pc:sldMkLst>
        <pc:spChg chg="mod">
          <ac:chgData name="ankitagupta086@outlook.com" userId="a59cc8282d1d0e8b" providerId="LiveId" clId="{640AEB31-67FC-489A-861A-8D7043625914}" dt="2023-10-03T11:09:12.863" v="1641" actId="1076"/>
          <ac:spMkLst>
            <pc:docMk/>
            <pc:sldMk cId="976073016" sldId="274"/>
            <ac:spMk id="2" creationId="{5514D8CE-C460-1C50-21E7-89B00FF60938}"/>
          </ac:spMkLst>
        </pc:spChg>
        <pc:spChg chg="mod">
          <ac:chgData name="ankitagupta086@outlook.com" userId="a59cc8282d1d0e8b" providerId="LiveId" clId="{640AEB31-67FC-489A-861A-8D7043625914}" dt="2023-10-03T11:09:11.383" v="1640" actId="1076"/>
          <ac:spMkLst>
            <pc:docMk/>
            <pc:sldMk cId="976073016" sldId="274"/>
            <ac:spMk id="4" creationId="{E64053A4-EFD2-6E49-E759-5278EC40FABA}"/>
          </ac:spMkLst>
        </pc:spChg>
      </pc:sldChg>
      <pc:sldChg chg="modSp new del mod">
        <pc:chgData name="ankitagupta086@outlook.com" userId="a59cc8282d1d0e8b" providerId="LiveId" clId="{640AEB31-67FC-489A-861A-8D7043625914}" dt="2023-10-03T10:59:53.691" v="1442" actId="47"/>
        <pc:sldMkLst>
          <pc:docMk/>
          <pc:sldMk cId="3677768360" sldId="274"/>
        </pc:sldMkLst>
        <pc:spChg chg="mod">
          <ac:chgData name="ankitagupta086@outlook.com" userId="a59cc8282d1d0e8b" providerId="LiveId" clId="{640AEB31-67FC-489A-861A-8D7043625914}" dt="2023-10-03T10:58:21.020" v="1423" actId="122"/>
          <ac:spMkLst>
            <pc:docMk/>
            <pc:sldMk cId="3677768360" sldId="274"/>
            <ac:spMk id="2" creationId="{830A1BB2-0D58-5208-07E9-D628C4B5A945}"/>
          </ac:spMkLst>
        </pc:spChg>
        <pc:spChg chg="mod">
          <ac:chgData name="ankitagupta086@outlook.com" userId="a59cc8282d1d0e8b" providerId="LiveId" clId="{640AEB31-67FC-489A-861A-8D7043625914}" dt="2023-10-03T10:58:57.791" v="1440" actId="20577"/>
          <ac:spMkLst>
            <pc:docMk/>
            <pc:sldMk cId="3677768360" sldId="274"/>
            <ac:spMk id="4" creationId="{0ED839F9-B091-1620-2F7C-5EA3E5E72F88}"/>
          </ac:spMkLst>
        </pc:spChg>
      </pc:sldChg>
      <pc:sldChg chg="modSp new mod">
        <pc:chgData name="ankitagupta086@outlook.com" userId="a59cc8282d1d0e8b" providerId="LiveId" clId="{640AEB31-67FC-489A-861A-8D7043625914}" dt="2023-10-03T11:24:06.839" v="1983" actId="20577"/>
        <pc:sldMkLst>
          <pc:docMk/>
          <pc:sldMk cId="221215807" sldId="275"/>
        </pc:sldMkLst>
        <pc:spChg chg="mod">
          <ac:chgData name="ankitagupta086@outlook.com" userId="a59cc8282d1d0e8b" providerId="LiveId" clId="{640AEB31-67FC-489A-861A-8D7043625914}" dt="2023-10-03T11:17:14.912" v="1873" actId="20577"/>
          <ac:spMkLst>
            <pc:docMk/>
            <pc:sldMk cId="221215807" sldId="275"/>
            <ac:spMk id="2" creationId="{3DC45D10-9361-C8CA-0BA0-F6543CC39A9A}"/>
          </ac:spMkLst>
        </pc:spChg>
        <pc:spChg chg="mod">
          <ac:chgData name="ankitagupta086@outlook.com" userId="a59cc8282d1d0e8b" providerId="LiveId" clId="{640AEB31-67FC-489A-861A-8D7043625914}" dt="2023-10-03T11:24:06.839" v="1983" actId="20577"/>
          <ac:spMkLst>
            <pc:docMk/>
            <pc:sldMk cId="221215807" sldId="275"/>
            <ac:spMk id="4" creationId="{48454FB9-8EDC-D0BD-F561-B2ED96605412}"/>
          </ac:spMkLst>
        </pc:spChg>
      </pc:sldChg>
      <pc:sldMasterChg chg="modTransition modSldLayout">
        <pc:chgData name="ankitagupta086@outlook.com" userId="a59cc8282d1d0e8b" providerId="LiveId" clId="{640AEB31-67FC-489A-861A-8D7043625914}" dt="2023-10-03T10:32:55.676" v="128"/>
        <pc:sldMasterMkLst>
          <pc:docMk/>
          <pc:sldMasterMk cId="3198600589" sldId="2147483663"/>
        </pc:sldMasterMkLst>
        <pc:sldLayoutChg chg="modTransition">
          <pc:chgData name="ankitagupta086@outlook.com" userId="a59cc8282d1d0e8b" providerId="LiveId" clId="{640AEB31-67FC-489A-861A-8D7043625914}" dt="2023-10-03T10:32:55.676" v="128"/>
          <pc:sldLayoutMkLst>
            <pc:docMk/>
            <pc:sldMasterMk cId="3198600589" sldId="2147483663"/>
            <pc:sldLayoutMk cId="382805097" sldId="2147483664"/>
          </pc:sldLayoutMkLst>
        </pc:sldLayoutChg>
        <pc:sldLayoutChg chg="modTransition">
          <pc:chgData name="ankitagupta086@outlook.com" userId="a59cc8282d1d0e8b" providerId="LiveId" clId="{640AEB31-67FC-489A-861A-8D7043625914}" dt="2023-10-03T10:32:55.676" v="128"/>
          <pc:sldLayoutMkLst>
            <pc:docMk/>
            <pc:sldMasterMk cId="3198600589" sldId="2147483663"/>
            <pc:sldLayoutMk cId="2077268691" sldId="2147483665"/>
          </pc:sldLayoutMkLst>
        </pc:sldLayoutChg>
        <pc:sldLayoutChg chg="modTransition">
          <pc:chgData name="ankitagupta086@outlook.com" userId="a59cc8282d1d0e8b" providerId="LiveId" clId="{640AEB31-67FC-489A-861A-8D7043625914}" dt="2023-10-03T10:32:55.676" v="128"/>
          <pc:sldLayoutMkLst>
            <pc:docMk/>
            <pc:sldMasterMk cId="3198600589" sldId="2147483663"/>
            <pc:sldLayoutMk cId="1970487401" sldId="2147483666"/>
          </pc:sldLayoutMkLst>
        </pc:sldLayoutChg>
        <pc:sldLayoutChg chg="modTransition">
          <pc:chgData name="ankitagupta086@outlook.com" userId="a59cc8282d1d0e8b" providerId="LiveId" clId="{640AEB31-67FC-489A-861A-8D7043625914}" dt="2023-10-03T10:32:55.676" v="128"/>
          <pc:sldLayoutMkLst>
            <pc:docMk/>
            <pc:sldMasterMk cId="3198600589" sldId="2147483663"/>
            <pc:sldLayoutMk cId="2380762146" sldId="2147483667"/>
          </pc:sldLayoutMkLst>
        </pc:sldLayoutChg>
        <pc:sldLayoutChg chg="modTransition">
          <pc:chgData name="ankitagupta086@outlook.com" userId="a59cc8282d1d0e8b" providerId="LiveId" clId="{640AEB31-67FC-489A-861A-8D7043625914}" dt="2023-10-03T10:32:55.676" v="128"/>
          <pc:sldLayoutMkLst>
            <pc:docMk/>
            <pc:sldMasterMk cId="3198600589" sldId="2147483663"/>
            <pc:sldLayoutMk cId="4246009938" sldId="2147483668"/>
          </pc:sldLayoutMkLst>
        </pc:sldLayoutChg>
        <pc:sldLayoutChg chg="modTransition">
          <pc:chgData name="ankitagupta086@outlook.com" userId="a59cc8282d1d0e8b" providerId="LiveId" clId="{640AEB31-67FC-489A-861A-8D7043625914}" dt="2023-10-03T10:32:55.676" v="128"/>
          <pc:sldLayoutMkLst>
            <pc:docMk/>
            <pc:sldMasterMk cId="3198600589" sldId="2147483663"/>
            <pc:sldLayoutMk cId="2405827173" sldId="2147483669"/>
          </pc:sldLayoutMkLst>
        </pc:sldLayoutChg>
        <pc:sldLayoutChg chg="modTransition">
          <pc:chgData name="ankitagupta086@outlook.com" userId="a59cc8282d1d0e8b" providerId="LiveId" clId="{640AEB31-67FC-489A-861A-8D7043625914}" dt="2023-10-03T10:32:55.676" v="128"/>
          <pc:sldLayoutMkLst>
            <pc:docMk/>
            <pc:sldMasterMk cId="3198600589" sldId="2147483663"/>
            <pc:sldLayoutMk cId="3570035416" sldId="2147483671"/>
          </pc:sldLayoutMkLst>
        </pc:sldLayoutChg>
        <pc:sldLayoutChg chg="modTransition">
          <pc:chgData name="ankitagupta086@outlook.com" userId="a59cc8282d1d0e8b" providerId="LiveId" clId="{640AEB31-67FC-489A-861A-8D7043625914}" dt="2023-10-03T10:32:55.676" v="128"/>
          <pc:sldLayoutMkLst>
            <pc:docMk/>
            <pc:sldMasterMk cId="3198600589" sldId="2147483663"/>
            <pc:sldLayoutMk cId="4133616179" sldId="2147483673"/>
          </pc:sldLayoutMkLst>
        </pc:sldLayoutChg>
        <pc:sldLayoutChg chg="modTransition">
          <pc:chgData name="ankitagupta086@outlook.com" userId="a59cc8282d1d0e8b" providerId="LiveId" clId="{640AEB31-67FC-489A-861A-8D7043625914}" dt="2023-10-03T10:32:55.676" v="128"/>
          <pc:sldLayoutMkLst>
            <pc:docMk/>
            <pc:sldMasterMk cId="3198600589" sldId="2147483663"/>
            <pc:sldLayoutMk cId="3161082987" sldId="2147483674"/>
          </pc:sldLayoutMkLst>
        </pc:sldLayoutChg>
        <pc:sldLayoutChg chg="delSp">
          <pc:chgData name="ankitagupta086@outlook.com" userId="a59cc8282d1d0e8b" providerId="LiveId" clId="{640AEB31-67FC-489A-861A-8D7043625914}" dt="2023-10-03T10:32:55.676" v="128"/>
          <pc:sldLayoutMkLst>
            <pc:docMk/>
            <pc:sldMasterMk cId="3198600589" sldId="2147483663"/>
            <pc:sldLayoutMk cId="3205576160" sldId="2147483675"/>
          </pc:sldLayoutMkLst>
          <pc:spChg chg="del">
            <ac:chgData name="ankitagupta086@outlook.com" userId="a59cc8282d1d0e8b" providerId="LiveId" clId="{640AEB31-67FC-489A-861A-8D7043625914}" dt="2023-10-03T10:32:55.676" v="128"/>
            <ac:spMkLst>
              <pc:docMk/>
              <pc:sldMasterMk cId="3198600589" sldId="2147483663"/>
              <pc:sldLayoutMk cId="3205576160" sldId="2147483675"/>
              <ac:spMk id="17" creationId="{00000000-0000-0000-0000-000000000000}"/>
            </ac:spMkLst>
          </pc:spChg>
          <pc:spChg chg="del">
            <ac:chgData name="ankitagupta086@outlook.com" userId="a59cc8282d1d0e8b" providerId="LiveId" clId="{640AEB31-67FC-489A-861A-8D7043625914}" dt="2023-10-03T10:32:55.676" v="128"/>
            <ac:spMkLst>
              <pc:docMk/>
              <pc:sldMasterMk cId="3198600589" sldId="2147483663"/>
              <pc:sldLayoutMk cId="3205576160" sldId="2147483675"/>
              <ac:spMk id="19" creationId="{00000000-0000-0000-0000-000000000000}"/>
            </ac:spMkLst>
          </pc:spChg>
          <pc:spChg chg="del">
            <ac:chgData name="ankitagupta086@outlook.com" userId="a59cc8282d1d0e8b" providerId="LiveId" clId="{640AEB31-67FC-489A-861A-8D7043625914}" dt="2023-10-03T10:32:55.676" v="128"/>
            <ac:spMkLst>
              <pc:docMk/>
              <pc:sldMasterMk cId="3198600589" sldId="2147483663"/>
              <pc:sldLayoutMk cId="3205576160" sldId="2147483675"/>
              <ac:spMk id="20" creationId="{00000000-0000-0000-0000-000000000000}"/>
            </ac:spMkLst>
          </pc:spChg>
          <pc:picChg chg="del">
            <ac:chgData name="ankitagupta086@outlook.com" userId="a59cc8282d1d0e8b" providerId="LiveId" clId="{640AEB31-67FC-489A-861A-8D7043625914}" dt="2023-10-03T10:32:55.676" v="128"/>
            <ac:picMkLst>
              <pc:docMk/>
              <pc:sldMasterMk cId="3198600589" sldId="2147483663"/>
              <pc:sldLayoutMk cId="3205576160" sldId="2147483675"/>
              <ac:picMk id="18" creationId="{00000000-0000-0000-0000-000000000000}"/>
            </ac:picMkLst>
          </pc:picChg>
        </pc:sldLayoutChg>
        <pc:sldLayoutChg chg="delSp">
          <pc:chgData name="ankitagupta086@outlook.com" userId="a59cc8282d1d0e8b" providerId="LiveId" clId="{640AEB31-67FC-489A-861A-8D7043625914}" dt="2023-10-03T10:32:55.676" v="128"/>
          <pc:sldLayoutMkLst>
            <pc:docMk/>
            <pc:sldMasterMk cId="3198600589" sldId="2147483663"/>
            <pc:sldLayoutMk cId="215705748" sldId="2147483676"/>
          </pc:sldLayoutMkLst>
          <pc:spChg chg="del">
            <ac:chgData name="ankitagupta086@outlook.com" userId="a59cc8282d1d0e8b" providerId="LiveId" clId="{640AEB31-67FC-489A-861A-8D7043625914}" dt="2023-10-03T10:32:55.676" v="128"/>
            <ac:spMkLst>
              <pc:docMk/>
              <pc:sldMasterMk cId="3198600589" sldId="2147483663"/>
              <pc:sldLayoutMk cId="215705748" sldId="2147483676"/>
              <ac:spMk id="36" creationId="{00000000-0000-0000-0000-000000000000}"/>
            </ac:spMkLst>
          </pc:spChg>
        </pc:sldLayoutChg>
      </pc:sldMasterChg>
      <pc:sldMasterChg chg="modTransition setBg modSldLayout">
        <pc:chgData name="ankitagupta086@outlook.com" userId="a59cc8282d1d0e8b" providerId="LiveId" clId="{640AEB31-67FC-489A-861A-8D7043625914}" dt="2023-10-03T10:38:50.331" v="218"/>
        <pc:sldMasterMkLst>
          <pc:docMk/>
          <pc:sldMasterMk cId="2861810994" sldId="2147483677"/>
        </pc:sldMasterMkLst>
        <pc:sldLayoutChg chg="modTransition setBg">
          <pc:chgData name="ankitagupta086@outlook.com" userId="a59cc8282d1d0e8b" providerId="LiveId" clId="{640AEB31-67FC-489A-861A-8D7043625914}" dt="2023-10-03T10:38:50.331" v="218"/>
          <pc:sldLayoutMkLst>
            <pc:docMk/>
            <pc:sldMasterMk cId="2861810994" sldId="2147483677"/>
            <pc:sldLayoutMk cId="366992989" sldId="2147483678"/>
          </pc:sldLayoutMkLst>
        </pc:sldLayoutChg>
        <pc:sldLayoutChg chg="modTransition setBg">
          <pc:chgData name="ankitagupta086@outlook.com" userId="a59cc8282d1d0e8b" providerId="LiveId" clId="{640AEB31-67FC-489A-861A-8D7043625914}" dt="2023-10-03T10:38:50.331" v="218"/>
          <pc:sldLayoutMkLst>
            <pc:docMk/>
            <pc:sldMasterMk cId="2861810994" sldId="2147483677"/>
            <pc:sldLayoutMk cId="1868110855" sldId="2147483679"/>
          </pc:sldLayoutMkLst>
        </pc:sldLayoutChg>
        <pc:sldLayoutChg chg="modTransition setBg">
          <pc:chgData name="ankitagupta086@outlook.com" userId="a59cc8282d1d0e8b" providerId="LiveId" clId="{640AEB31-67FC-489A-861A-8D7043625914}" dt="2023-10-03T10:38:50.331" v="218"/>
          <pc:sldLayoutMkLst>
            <pc:docMk/>
            <pc:sldMasterMk cId="2861810994" sldId="2147483677"/>
            <pc:sldLayoutMk cId="3852514436" sldId="2147483680"/>
          </pc:sldLayoutMkLst>
        </pc:sldLayoutChg>
        <pc:sldLayoutChg chg="modTransition setBg">
          <pc:chgData name="ankitagupta086@outlook.com" userId="a59cc8282d1d0e8b" providerId="LiveId" clId="{640AEB31-67FC-489A-861A-8D7043625914}" dt="2023-10-03T10:38:50.331" v="218"/>
          <pc:sldLayoutMkLst>
            <pc:docMk/>
            <pc:sldMasterMk cId="2861810994" sldId="2147483677"/>
            <pc:sldLayoutMk cId="2832917123" sldId="2147483681"/>
          </pc:sldLayoutMkLst>
        </pc:sldLayoutChg>
        <pc:sldLayoutChg chg="modTransition setBg">
          <pc:chgData name="ankitagupta086@outlook.com" userId="a59cc8282d1d0e8b" providerId="LiveId" clId="{640AEB31-67FC-489A-861A-8D7043625914}" dt="2023-10-03T10:38:50.331" v="218"/>
          <pc:sldLayoutMkLst>
            <pc:docMk/>
            <pc:sldMasterMk cId="2861810994" sldId="2147483677"/>
            <pc:sldLayoutMk cId="2746218966" sldId="2147483682"/>
          </pc:sldLayoutMkLst>
        </pc:sldLayoutChg>
        <pc:sldLayoutChg chg="modTransition setBg">
          <pc:chgData name="ankitagupta086@outlook.com" userId="a59cc8282d1d0e8b" providerId="LiveId" clId="{640AEB31-67FC-489A-861A-8D7043625914}" dt="2023-10-03T10:38:50.331" v="218"/>
          <pc:sldLayoutMkLst>
            <pc:docMk/>
            <pc:sldMasterMk cId="2861810994" sldId="2147483677"/>
            <pc:sldLayoutMk cId="1549957747" sldId="2147483683"/>
          </pc:sldLayoutMkLst>
        </pc:sldLayoutChg>
        <pc:sldLayoutChg chg="setBg">
          <pc:chgData name="ankitagupta086@outlook.com" userId="a59cc8282d1d0e8b" providerId="LiveId" clId="{640AEB31-67FC-489A-861A-8D7043625914}" dt="2023-10-03T10:38:50.331" v="218"/>
          <pc:sldLayoutMkLst>
            <pc:docMk/>
            <pc:sldMasterMk cId="2861810994" sldId="2147483677"/>
            <pc:sldLayoutMk cId="4206181334" sldId="2147483684"/>
          </pc:sldLayoutMkLst>
        </pc:sldLayoutChg>
        <pc:sldLayoutChg chg="modTransition setBg">
          <pc:chgData name="ankitagupta086@outlook.com" userId="a59cc8282d1d0e8b" providerId="LiveId" clId="{640AEB31-67FC-489A-861A-8D7043625914}" dt="2023-10-03T10:38:50.331" v="218"/>
          <pc:sldLayoutMkLst>
            <pc:docMk/>
            <pc:sldMasterMk cId="2861810994" sldId="2147483677"/>
            <pc:sldLayoutMk cId="3674173660" sldId="2147483685"/>
          </pc:sldLayoutMkLst>
        </pc:sldLayoutChg>
        <pc:sldLayoutChg chg="setBg">
          <pc:chgData name="ankitagupta086@outlook.com" userId="a59cc8282d1d0e8b" providerId="LiveId" clId="{640AEB31-67FC-489A-861A-8D7043625914}" dt="2023-10-03T10:38:50.331" v="218"/>
          <pc:sldLayoutMkLst>
            <pc:docMk/>
            <pc:sldMasterMk cId="2861810994" sldId="2147483677"/>
            <pc:sldLayoutMk cId="3180705408" sldId="2147483686"/>
          </pc:sldLayoutMkLst>
        </pc:sldLayoutChg>
        <pc:sldLayoutChg chg="modTransition setBg">
          <pc:chgData name="ankitagupta086@outlook.com" userId="a59cc8282d1d0e8b" providerId="LiveId" clId="{640AEB31-67FC-489A-861A-8D7043625914}" dt="2023-10-03T10:38:50.331" v="218"/>
          <pc:sldLayoutMkLst>
            <pc:docMk/>
            <pc:sldMasterMk cId="2861810994" sldId="2147483677"/>
            <pc:sldLayoutMk cId="689105883" sldId="2147483687"/>
          </pc:sldLayoutMkLst>
        </pc:sldLayoutChg>
        <pc:sldLayoutChg chg="modTransition setBg">
          <pc:chgData name="ankitagupta086@outlook.com" userId="a59cc8282d1d0e8b" providerId="LiveId" clId="{640AEB31-67FC-489A-861A-8D7043625914}" dt="2023-10-03T10:38:50.331" v="218"/>
          <pc:sldLayoutMkLst>
            <pc:docMk/>
            <pc:sldMasterMk cId="2861810994" sldId="2147483677"/>
            <pc:sldLayoutMk cId="1427594323" sldId="2147483688"/>
          </pc:sldLayoutMkLst>
        </pc:sldLayoutChg>
        <pc:sldLayoutChg chg="setBg">
          <pc:chgData name="ankitagupta086@outlook.com" userId="a59cc8282d1d0e8b" providerId="LiveId" clId="{640AEB31-67FC-489A-861A-8D7043625914}" dt="2023-10-03T10:38:50.331" v="218"/>
          <pc:sldLayoutMkLst>
            <pc:docMk/>
            <pc:sldMasterMk cId="2861810994" sldId="2147483677"/>
            <pc:sldLayoutMk cId="2042711885" sldId="2147483689"/>
          </pc:sldLayoutMkLst>
        </pc:sldLayoutChg>
        <pc:sldLayoutChg chg="setBg">
          <pc:chgData name="ankitagupta086@outlook.com" userId="a59cc8282d1d0e8b" providerId="LiveId" clId="{640AEB31-67FC-489A-861A-8D7043625914}" dt="2023-10-03T10:38:50.331" v="218"/>
          <pc:sldLayoutMkLst>
            <pc:docMk/>
            <pc:sldMasterMk cId="2861810994" sldId="2147483677"/>
            <pc:sldLayoutMk cId="2435076912" sldId="2147483690"/>
          </pc:sldLayoutMkLst>
        </pc:sldLayoutChg>
      </pc:sldMasterChg>
      <pc:sldMasterChg chg="modTransition modSldLayout">
        <pc:chgData name="ankitagupta086@outlook.com" userId="a59cc8282d1d0e8b" providerId="LiveId" clId="{640AEB31-67FC-489A-861A-8D7043625914}" dt="2023-10-03T10:45:13.050" v="931"/>
        <pc:sldMasterMkLst>
          <pc:docMk/>
          <pc:sldMasterMk cId="718609490" sldId="2147483691"/>
        </pc:sldMasterMkLst>
        <pc:sldLayoutChg chg="modTransition">
          <pc:chgData name="ankitagupta086@outlook.com" userId="a59cc8282d1d0e8b" providerId="LiveId" clId="{640AEB31-67FC-489A-861A-8D7043625914}" dt="2023-10-03T10:45:13.050" v="931"/>
          <pc:sldLayoutMkLst>
            <pc:docMk/>
            <pc:sldMasterMk cId="718609490" sldId="2147483691"/>
            <pc:sldLayoutMk cId="661925437" sldId="2147483692"/>
          </pc:sldLayoutMkLst>
        </pc:sldLayoutChg>
        <pc:sldLayoutChg chg="modTransition">
          <pc:chgData name="ankitagupta086@outlook.com" userId="a59cc8282d1d0e8b" providerId="LiveId" clId="{640AEB31-67FC-489A-861A-8D7043625914}" dt="2023-10-03T10:45:13.050" v="931"/>
          <pc:sldLayoutMkLst>
            <pc:docMk/>
            <pc:sldMasterMk cId="718609490" sldId="2147483691"/>
            <pc:sldLayoutMk cId="2937699738" sldId="2147483693"/>
          </pc:sldLayoutMkLst>
        </pc:sldLayoutChg>
        <pc:sldLayoutChg chg="modTransition">
          <pc:chgData name="ankitagupta086@outlook.com" userId="a59cc8282d1d0e8b" providerId="LiveId" clId="{640AEB31-67FC-489A-861A-8D7043625914}" dt="2023-10-03T10:45:13.050" v="931"/>
          <pc:sldLayoutMkLst>
            <pc:docMk/>
            <pc:sldMasterMk cId="718609490" sldId="2147483691"/>
            <pc:sldLayoutMk cId="1177208043" sldId="2147483694"/>
          </pc:sldLayoutMkLst>
        </pc:sldLayoutChg>
        <pc:sldLayoutChg chg="modTransition">
          <pc:chgData name="ankitagupta086@outlook.com" userId="a59cc8282d1d0e8b" providerId="LiveId" clId="{640AEB31-67FC-489A-861A-8D7043625914}" dt="2023-10-03T10:45:13.050" v="931"/>
          <pc:sldLayoutMkLst>
            <pc:docMk/>
            <pc:sldMasterMk cId="718609490" sldId="2147483691"/>
            <pc:sldLayoutMk cId="3080829364" sldId="2147483695"/>
          </pc:sldLayoutMkLst>
        </pc:sldLayoutChg>
        <pc:sldLayoutChg chg="modTransition">
          <pc:chgData name="ankitagupta086@outlook.com" userId="a59cc8282d1d0e8b" providerId="LiveId" clId="{640AEB31-67FC-489A-861A-8D7043625914}" dt="2023-10-03T10:45:13.050" v="931"/>
          <pc:sldLayoutMkLst>
            <pc:docMk/>
            <pc:sldMasterMk cId="718609490" sldId="2147483691"/>
            <pc:sldLayoutMk cId="2650150589" sldId="2147483696"/>
          </pc:sldLayoutMkLst>
        </pc:sldLayoutChg>
        <pc:sldLayoutChg chg="modTransition">
          <pc:chgData name="ankitagupta086@outlook.com" userId="a59cc8282d1d0e8b" providerId="LiveId" clId="{640AEB31-67FC-489A-861A-8D7043625914}" dt="2023-10-03T10:45:13.050" v="931"/>
          <pc:sldLayoutMkLst>
            <pc:docMk/>
            <pc:sldMasterMk cId="718609490" sldId="2147483691"/>
            <pc:sldLayoutMk cId="3738975279" sldId="2147483697"/>
          </pc:sldLayoutMkLst>
        </pc:sldLayoutChg>
        <pc:sldLayoutChg chg="modTransition">
          <pc:chgData name="ankitagupta086@outlook.com" userId="a59cc8282d1d0e8b" providerId="LiveId" clId="{640AEB31-67FC-489A-861A-8D7043625914}" dt="2023-10-03T10:45:13.050" v="931"/>
          <pc:sldLayoutMkLst>
            <pc:docMk/>
            <pc:sldMasterMk cId="718609490" sldId="2147483691"/>
            <pc:sldLayoutMk cId="1505112391" sldId="2147483699"/>
          </pc:sldLayoutMkLst>
        </pc:sldLayoutChg>
        <pc:sldLayoutChg chg="modTransition">
          <pc:chgData name="ankitagupta086@outlook.com" userId="a59cc8282d1d0e8b" providerId="LiveId" clId="{640AEB31-67FC-489A-861A-8D7043625914}" dt="2023-10-03T10:45:13.050" v="931"/>
          <pc:sldLayoutMkLst>
            <pc:docMk/>
            <pc:sldMasterMk cId="718609490" sldId="2147483691"/>
            <pc:sldLayoutMk cId="1303542796" sldId="2147483706"/>
          </pc:sldLayoutMkLst>
        </pc:sldLayoutChg>
        <pc:sldLayoutChg chg="modTransition">
          <pc:chgData name="ankitagupta086@outlook.com" userId="a59cc8282d1d0e8b" providerId="LiveId" clId="{640AEB31-67FC-489A-861A-8D7043625914}" dt="2023-10-03T10:45:13.050" v="931"/>
          <pc:sldLayoutMkLst>
            <pc:docMk/>
            <pc:sldMasterMk cId="718609490" sldId="2147483691"/>
            <pc:sldLayoutMk cId="3585782959" sldId="2147483707"/>
          </pc:sldLayoutMkLst>
        </pc:sldLayoutChg>
      </pc:sldMasterChg>
      <pc:sldMasterChg chg="modTransition modSldLayout">
        <pc:chgData name="ankitagupta086@outlook.com" userId="a59cc8282d1d0e8b" providerId="LiveId" clId="{640AEB31-67FC-489A-861A-8D7043625914}" dt="2023-10-03T10:45:24.599" v="932"/>
        <pc:sldMasterMkLst>
          <pc:docMk/>
          <pc:sldMasterMk cId="3812247652" sldId="2147483710"/>
        </pc:sldMasterMkLst>
        <pc:sldLayoutChg chg="modTransition">
          <pc:chgData name="ankitagupta086@outlook.com" userId="a59cc8282d1d0e8b" providerId="LiveId" clId="{640AEB31-67FC-489A-861A-8D7043625914}" dt="2023-10-03T10:45:24.599" v="932"/>
          <pc:sldLayoutMkLst>
            <pc:docMk/>
            <pc:sldMasterMk cId="3812247652" sldId="2147483710"/>
            <pc:sldLayoutMk cId="3812883335" sldId="2147483711"/>
          </pc:sldLayoutMkLst>
        </pc:sldLayoutChg>
        <pc:sldLayoutChg chg="modTransition">
          <pc:chgData name="ankitagupta086@outlook.com" userId="a59cc8282d1d0e8b" providerId="LiveId" clId="{640AEB31-67FC-489A-861A-8D7043625914}" dt="2023-10-03T10:45:24.599" v="932"/>
          <pc:sldLayoutMkLst>
            <pc:docMk/>
            <pc:sldMasterMk cId="3812247652" sldId="2147483710"/>
            <pc:sldLayoutMk cId="3397132780" sldId="2147483712"/>
          </pc:sldLayoutMkLst>
        </pc:sldLayoutChg>
        <pc:sldLayoutChg chg="modTransition">
          <pc:chgData name="ankitagupta086@outlook.com" userId="a59cc8282d1d0e8b" providerId="LiveId" clId="{640AEB31-67FC-489A-861A-8D7043625914}" dt="2023-10-03T10:45:24.599" v="932"/>
          <pc:sldLayoutMkLst>
            <pc:docMk/>
            <pc:sldMasterMk cId="3812247652" sldId="2147483710"/>
            <pc:sldLayoutMk cId="1585208022" sldId="2147483713"/>
          </pc:sldLayoutMkLst>
        </pc:sldLayoutChg>
        <pc:sldLayoutChg chg="modTransition">
          <pc:chgData name="ankitagupta086@outlook.com" userId="a59cc8282d1d0e8b" providerId="LiveId" clId="{640AEB31-67FC-489A-861A-8D7043625914}" dt="2023-10-03T10:45:24.599" v="932"/>
          <pc:sldLayoutMkLst>
            <pc:docMk/>
            <pc:sldMasterMk cId="3812247652" sldId="2147483710"/>
            <pc:sldLayoutMk cId="3319015145" sldId="2147483714"/>
          </pc:sldLayoutMkLst>
        </pc:sldLayoutChg>
        <pc:sldLayoutChg chg="modTransition">
          <pc:chgData name="ankitagupta086@outlook.com" userId="a59cc8282d1d0e8b" providerId="LiveId" clId="{640AEB31-67FC-489A-861A-8D7043625914}" dt="2023-10-03T10:45:24.599" v="932"/>
          <pc:sldLayoutMkLst>
            <pc:docMk/>
            <pc:sldMasterMk cId="3812247652" sldId="2147483710"/>
            <pc:sldLayoutMk cId="1339685078" sldId="2147483715"/>
          </pc:sldLayoutMkLst>
        </pc:sldLayoutChg>
        <pc:sldLayoutChg chg="modTransition">
          <pc:chgData name="ankitagupta086@outlook.com" userId="a59cc8282d1d0e8b" providerId="LiveId" clId="{640AEB31-67FC-489A-861A-8D7043625914}" dt="2023-10-03T10:45:24.599" v="932"/>
          <pc:sldLayoutMkLst>
            <pc:docMk/>
            <pc:sldMasterMk cId="3812247652" sldId="2147483710"/>
            <pc:sldLayoutMk cId="2427127099" sldId="2147483716"/>
          </pc:sldLayoutMkLst>
        </pc:sldLayoutChg>
        <pc:sldLayoutChg chg="modTransition">
          <pc:chgData name="ankitagupta086@outlook.com" userId="a59cc8282d1d0e8b" providerId="LiveId" clId="{640AEB31-67FC-489A-861A-8D7043625914}" dt="2023-10-03T10:45:24.599" v="932"/>
          <pc:sldLayoutMkLst>
            <pc:docMk/>
            <pc:sldMasterMk cId="3812247652" sldId="2147483710"/>
            <pc:sldLayoutMk cId="3284762925" sldId="2147483718"/>
          </pc:sldLayoutMkLst>
        </pc:sldLayoutChg>
        <pc:sldLayoutChg chg="modTransition">
          <pc:chgData name="ankitagupta086@outlook.com" userId="a59cc8282d1d0e8b" providerId="LiveId" clId="{640AEB31-67FC-489A-861A-8D7043625914}" dt="2023-10-03T10:45:24.599" v="932"/>
          <pc:sldLayoutMkLst>
            <pc:docMk/>
            <pc:sldMasterMk cId="3812247652" sldId="2147483710"/>
            <pc:sldLayoutMk cId="3614500268" sldId="2147483726"/>
          </pc:sldLayoutMkLst>
        </pc:sldLayoutChg>
        <pc:sldLayoutChg chg="modTransition">
          <pc:chgData name="ankitagupta086@outlook.com" userId="a59cc8282d1d0e8b" providerId="LiveId" clId="{640AEB31-67FC-489A-861A-8D7043625914}" dt="2023-10-03T10:45:24.599" v="932"/>
          <pc:sldLayoutMkLst>
            <pc:docMk/>
            <pc:sldMasterMk cId="3812247652" sldId="2147483710"/>
            <pc:sldLayoutMk cId="3182909188" sldId="214748372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4" name="Google Shape;12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1288333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3045221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1693355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7936879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5177335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6485387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48207012"/>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1450026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8290918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6"/>
        <p:cNvGrpSpPr/>
        <p:nvPr/>
      </p:nvGrpSpPr>
      <p:grpSpPr>
        <a:xfrm>
          <a:off x="0" y="0"/>
          <a:ext cx="0" cy="0"/>
          <a:chOff x="0" y="0"/>
          <a:chExt cx="0" cy="0"/>
        </a:xfrm>
      </p:grpSpPr>
    </p:spTree>
    <p:extLst>
      <p:ext uri="{BB962C8B-B14F-4D97-AF65-F5344CB8AC3E}">
        <p14:creationId xmlns:p14="http://schemas.microsoft.com/office/powerpoint/2010/main" val="273857163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35"/>
        <p:cNvGrpSpPr/>
        <p:nvPr/>
      </p:nvGrpSpPr>
      <p:grpSpPr>
        <a:xfrm>
          <a:off x="0" y="0"/>
          <a:ext cx="0" cy="0"/>
          <a:chOff x="0" y="0"/>
          <a:chExt cx="0" cy="0"/>
        </a:xfrm>
      </p:grpSpPr>
      <p:sp>
        <p:nvSpPr>
          <p:cNvPr id="37" name="Google Shape;37;p5"/>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38" name="Google Shape;38;p5"/>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lvl="1" indent="0" algn="r">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lvl="2" indent="0" algn="r">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lvl="3" indent="0" algn="r">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lvl="4" indent="0" algn="r">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lvl="5" indent="0" algn="r">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lvl="6" indent="0" algn="r">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lvl="7" indent="0" algn="r">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lvl="8" indent="0" algn="r">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41" name="Google Shape;41;p5"/>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pPr lvl="0"/>
            <a:r>
              <a:rPr lang="en-US"/>
              <a:t>Click to edit Master text styles</a:t>
            </a:r>
          </a:p>
        </p:txBody>
      </p:sp>
    </p:spTree>
    <p:extLst>
      <p:ext uri="{BB962C8B-B14F-4D97-AF65-F5344CB8AC3E}">
        <p14:creationId xmlns:p14="http://schemas.microsoft.com/office/powerpoint/2010/main" val="13491089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9713278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8520802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1901514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3968507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2712709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0468278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8476292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3425215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12247652"/>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 id="2147483728" r:id="rId18"/>
    <p:sldLayoutId id="2147483729" r:id="rId19"/>
  </p:sldLayoutIdLst>
  <p:transition>
    <p:fade/>
  </p:transition>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 TargetMode="External"/><Relationship Id="rId2" Type="http://schemas.openxmlformats.org/officeDocument/2006/relationships/hyperlink" Target="https://www.wikipedia.org/" TargetMode="External"/><Relationship Id="rId1" Type="http://schemas.openxmlformats.org/officeDocument/2006/relationships/slideLayout" Target="../slideLayouts/slideLayout19.xml"/><Relationship Id="rId6" Type="http://schemas.openxmlformats.org/officeDocument/2006/relationships/hyperlink" Target="https://www.openai.org/" TargetMode="External"/><Relationship Id="rId5" Type="http://schemas.openxmlformats.org/officeDocument/2006/relationships/hyperlink" Target="https://www.javatpoint.com/" TargetMode="External"/><Relationship Id="rId4" Type="http://schemas.openxmlformats.org/officeDocument/2006/relationships/hyperlink" Target="https://stackoverflow.com/"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2" name="TextBox 1">
            <a:extLst>
              <a:ext uri="{FF2B5EF4-FFF2-40B4-BE49-F238E27FC236}">
                <a16:creationId xmlns:a16="http://schemas.microsoft.com/office/drawing/2014/main" id="{590752DA-5337-F377-2E02-882844BA9AF1}"/>
              </a:ext>
            </a:extLst>
          </p:cNvPr>
          <p:cNvSpPr txBox="1"/>
          <p:nvPr/>
        </p:nvSpPr>
        <p:spPr>
          <a:xfrm>
            <a:off x="2027583" y="1172816"/>
            <a:ext cx="10465904" cy="1938992"/>
          </a:xfrm>
          <a:prstGeom prst="rect">
            <a:avLst/>
          </a:prstGeom>
          <a:noFill/>
        </p:spPr>
        <p:txBody>
          <a:bodyPr wrap="square" rtlCol="0">
            <a:spAutoFit/>
          </a:bodyPr>
          <a:lstStyle/>
          <a:p>
            <a:r>
              <a:rPr lang="en-IN" sz="8000" dirty="0"/>
              <a:t>         ACROPOLIS</a:t>
            </a:r>
          </a:p>
          <a:p>
            <a:r>
              <a:rPr lang="en-IN" dirty="0"/>
              <a:t>                                       </a:t>
            </a:r>
            <a:r>
              <a:rPr lang="en-IN" sz="4000" dirty="0"/>
              <a:t>ENLIGHTENING WISDOM</a:t>
            </a:r>
          </a:p>
        </p:txBody>
      </p:sp>
      <p:pic>
        <p:nvPicPr>
          <p:cNvPr id="1032" name="Picture 8" descr="AITR-Acropolis Institute of Technology and Research Indore">
            <a:extLst>
              <a:ext uri="{FF2B5EF4-FFF2-40B4-BE49-F238E27FC236}">
                <a16:creationId xmlns:a16="http://schemas.microsoft.com/office/drawing/2014/main" id="{51728EA3-49A0-F078-6DED-25525771E6A9}"/>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9000"/>
                    </a14:imgEffect>
                    <a14:imgEffect>
                      <a14:saturation sat="151000"/>
                    </a14:imgEffect>
                    <a14:imgEffect>
                      <a14:brightnessContrast bright="-6000" contrast="-25000"/>
                    </a14:imgEffect>
                  </a14:imgLayer>
                </a14:imgProps>
              </a:ext>
              <a:ext uri="{28A0092B-C50C-407E-A947-70E740481C1C}">
                <a14:useLocalDpi xmlns:a14="http://schemas.microsoft.com/office/drawing/2010/main" val="0"/>
              </a:ext>
            </a:extLst>
          </a:blip>
          <a:srcRect t="3062" r="-2857" b="18428"/>
          <a:stretch/>
        </p:blipFill>
        <p:spPr bwMode="auto">
          <a:xfrm>
            <a:off x="2067130" y="1198096"/>
            <a:ext cx="1749287" cy="20792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rot lat="0" lon="0" rev="0"/>
            </a:camera>
            <a:lightRig rig="glow" dir="t"/>
          </a:scene3d>
          <a:sp3d z="44450" extrusionH="76200" contourW="7620">
            <a:bevelT w="95250" h="31750"/>
            <a:bevelB w="101600" prst="riblet"/>
            <a:extrusionClr>
              <a:schemeClr val="accent1">
                <a:lumMod val="60000"/>
                <a:lumOff val="40000"/>
              </a:schemeClr>
            </a:extrusionClr>
            <a:contourClr>
              <a:srgbClr val="333333"/>
            </a:contourClr>
          </a:sp3d>
        </p:spPr>
      </p:pic>
      <p:sp>
        <p:nvSpPr>
          <p:cNvPr id="4" name="TextBox 3">
            <a:extLst>
              <a:ext uri="{FF2B5EF4-FFF2-40B4-BE49-F238E27FC236}">
                <a16:creationId xmlns:a16="http://schemas.microsoft.com/office/drawing/2014/main" id="{73D03096-C238-6237-E606-CE14A503048C}"/>
              </a:ext>
            </a:extLst>
          </p:cNvPr>
          <p:cNvSpPr txBox="1"/>
          <p:nvPr/>
        </p:nvSpPr>
        <p:spPr>
          <a:xfrm>
            <a:off x="1126066" y="4433923"/>
            <a:ext cx="9118684" cy="1446550"/>
          </a:xfrm>
          <a:prstGeom prst="rect">
            <a:avLst/>
          </a:prstGeom>
          <a:noFill/>
        </p:spPr>
        <p:txBody>
          <a:bodyPr wrap="square" rtlCol="0">
            <a:spAutoFit/>
          </a:bodyPr>
          <a:lstStyle/>
          <a:p>
            <a:pPr algn="ctr"/>
            <a:r>
              <a:rPr lang="en-IN" sz="2000" dirty="0"/>
              <a:t>   </a:t>
            </a:r>
            <a:r>
              <a:rPr lang="en-IN" sz="4400" dirty="0"/>
              <a:t>ACROPOLIS INSTITUTE OF TECHNOLOGY AND RESEARCH</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7"/>
          <p:cNvSpPr txBox="1">
            <a:spLocks noGrp="1"/>
          </p:cNvSpPr>
          <p:nvPr>
            <p:ph type="title"/>
          </p:nvPr>
        </p:nvSpPr>
        <p:spPr>
          <a:xfrm>
            <a:off x="59759" y="44230"/>
            <a:ext cx="11874322" cy="1300766"/>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4400"/>
              <a:buFont typeface="Calibri"/>
              <a:buNone/>
            </a:pPr>
            <a:r>
              <a:rPr lang="en-US" dirty="0">
                <a:solidFill>
                  <a:schemeClr val="accent5">
                    <a:lumMod val="75000"/>
                  </a:schemeClr>
                </a:solidFill>
              </a:rPr>
              <a:t>The Outcome Discussion</a:t>
            </a:r>
            <a:endParaRPr dirty="0">
              <a:solidFill>
                <a:schemeClr val="accent5">
                  <a:lumMod val="75000"/>
                </a:schemeClr>
              </a:solidFill>
            </a:endParaRPr>
          </a:p>
        </p:txBody>
      </p:sp>
      <p:sp>
        <p:nvSpPr>
          <p:cNvPr id="4" name="TextBox 3">
            <a:extLst>
              <a:ext uri="{FF2B5EF4-FFF2-40B4-BE49-F238E27FC236}">
                <a16:creationId xmlns:a16="http://schemas.microsoft.com/office/drawing/2014/main" id="{02A272E9-00CA-9B05-7AE8-30D408BB20E9}"/>
              </a:ext>
            </a:extLst>
          </p:cNvPr>
          <p:cNvSpPr txBox="1"/>
          <p:nvPr/>
        </p:nvSpPr>
        <p:spPr>
          <a:xfrm>
            <a:off x="1029124" y="1425094"/>
            <a:ext cx="10901557" cy="5216813"/>
          </a:xfrm>
          <a:prstGeom prst="rect">
            <a:avLst/>
          </a:prstGeom>
          <a:noFill/>
        </p:spPr>
        <p:txBody>
          <a:bodyPr wrap="square" rtlCol="0">
            <a:spAutoFit/>
          </a:bodyPr>
          <a:lstStyle/>
          <a:p>
            <a:r>
              <a:rPr lang="en-IN" sz="2100" dirty="0">
                <a:solidFill>
                  <a:schemeClr val="accent3">
                    <a:lumMod val="75000"/>
                  </a:schemeClr>
                </a:solidFill>
              </a:rPr>
              <a:t>Improved Data Understanding: Users can grasp data insights more easily through visualizations.</a:t>
            </a:r>
          </a:p>
          <a:p>
            <a:endParaRPr lang="en-IN" sz="2100" dirty="0">
              <a:solidFill>
                <a:schemeClr val="accent3">
                  <a:lumMod val="75000"/>
                </a:schemeClr>
              </a:solidFill>
            </a:endParaRPr>
          </a:p>
          <a:p>
            <a:r>
              <a:rPr lang="en-IN" sz="2100" dirty="0">
                <a:solidFill>
                  <a:schemeClr val="accent3">
                    <a:lumMod val="75000"/>
                  </a:schemeClr>
                </a:solidFill>
              </a:rPr>
              <a:t>Informed Decision-Making: Enables data-driven decisions, enhancing strategic planning.</a:t>
            </a:r>
          </a:p>
          <a:p>
            <a:endParaRPr lang="en-IN" sz="2100" dirty="0">
              <a:solidFill>
                <a:schemeClr val="accent3">
                  <a:lumMod val="75000"/>
                </a:schemeClr>
              </a:solidFill>
            </a:endParaRPr>
          </a:p>
          <a:p>
            <a:r>
              <a:rPr lang="en-IN" sz="2100" dirty="0">
                <a:solidFill>
                  <a:schemeClr val="accent3">
                    <a:lumMod val="75000"/>
                  </a:schemeClr>
                </a:solidFill>
              </a:rPr>
              <a:t>Enhanced Communication: Facilitates clear data communication to stakeholders.</a:t>
            </a:r>
          </a:p>
          <a:p>
            <a:endParaRPr lang="en-IN" sz="2100" dirty="0">
              <a:solidFill>
                <a:schemeClr val="accent3">
                  <a:lumMod val="75000"/>
                </a:schemeClr>
              </a:solidFill>
            </a:endParaRPr>
          </a:p>
          <a:p>
            <a:r>
              <a:rPr lang="en-IN" sz="2100" dirty="0">
                <a:solidFill>
                  <a:schemeClr val="accent3">
                    <a:lumMod val="75000"/>
                  </a:schemeClr>
                </a:solidFill>
              </a:rPr>
              <a:t>Efficiency: Streamlines data analysis, saving time and effort.</a:t>
            </a:r>
          </a:p>
          <a:p>
            <a:endParaRPr lang="en-IN" sz="2100" dirty="0">
              <a:solidFill>
                <a:schemeClr val="accent3">
                  <a:lumMod val="75000"/>
                </a:schemeClr>
              </a:solidFill>
            </a:endParaRPr>
          </a:p>
          <a:p>
            <a:r>
              <a:rPr lang="en-IN" sz="2100" dirty="0">
                <a:solidFill>
                  <a:schemeClr val="accent3">
                    <a:lumMod val="75000"/>
                  </a:schemeClr>
                </a:solidFill>
              </a:rPr>
              <a:t>Customization: Allows users to tailor visualizations to their needs.</a:t>
            </a:r>
          </a:p>
          <a:p>
            <a:endParaRPr lang="en-IN" sz="2100" dirty="0">
              <a:solidFill>
                <a:schemeClr val="accent3">
                  <a:lumMod val="75000"/>
                </a:schemeClr>
              </a:solidFill>
            </a:endParaRPr>
          </a:p>
          <a:p>
            <a:r>
              <a:rPr lang="en-IN" sz="2100" dirty="0">
                <a:solidFill>
                  <a:schemeClr val="accent3">
                    <a:lumMod val="75000"/>
                  </a:schemeClr>
                </a:solidFill>
              </a:rPr>
              <a:t>Collaboration: Supports team collaboration and knowledge sharing.</a:t>
            </a:r>
          </a:p>
          <a:p>
            <a:endParaRPr lang="en-IN" sz="2100" dirty="0">
              <a:solidFill>
                <a:schemeClr val="accent3">
                  <a:lumMod val="75000"/>
                </a:schemeClr>
              </a:solidFill>
            </a:endParaRPr>
          </a:p>
          <a:p>
            <a:r>
              <a:rPr lang="en-IN" sz="2100" dirty="0">
                <a:solidFill>
                  <a:schemeClr val="accent3">
                    <a:lumMod val="75000"/>
                  </a:schemeClr>
                </a:solidFill>
              </a:rPr>
              <a:t>Scalability: Can handle growing data volumes and complex analyses.</a:t>
            </a:r>
          </a:p>
          <a:p>
            <a:endParaRPr lang="en-IN" sz="2100" dirty="0">
              <a:solidFill>
                <a:schemeClr val="accent3">
                  <a:lumMod val="75000"/>
                </a:schemeClr>
              </a:solidFill>
            </a:endParaRPr>
          </a:p>
          <a:p>
            <a:r>
              <a:rPr lang="en-IN" sz="2100" dirty="0">
                <a:solidFill>
                  <a:schemeClr val="accent3">
                    <a:lumMod val="75000"/>
                  </a:schemeClr>
                </a:solidFill>
              </a:rPr>
              <a:t>Overall Empowerment: Empowers organizations with data for competitive advantage.</a:t>
            </a:r>
          </a:p>
          <a:p>
            <a:endParaRPr lang="en-IN" dirty="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5D10-9361-C8CA-0BA0-F6543CC39A9A}"/>
              </a:ext>
            </a:extLst>
          </p:cNvPr>
          <p:cNvSpPr>
            <a:spLocks noGrp="1"/>
          </p:cNvSpPr>
          <p:nvPr>
            <p:ph type="title"/>
          </p:nvPr>
        </p:nvSpPr>
        <p:spPr/>
        <p:txBody>
          <a:bodyPr/>
          <a:lstStyle/>
          <a:p>
            <a:r>
              <a:rPr lang="en-IN" dirty="0">
                <a:solidFill>
                  <a:schemeClr val="accent5">
                    <a:lumMod val="75000"/>
                  </a:schemeClr>
                </a:solidFill>
              </a:rPr>
              <a:t>                       </a:t>
            </a:r>
            <a:r>
              <a:rPr lang="en-IN" sz="6600" dirty="0">
                <a:solidFill>
                  <a:schemeClr val="accent5">
                    <a:lumMod val="75000"/>
                  </a:schemeClr>
                </a:solidFill>
              </a:rPr>
              <a:t> Literature Survey</a:t>
            </a:r>
          </a:p>
        </p:txBody>
      </p:sp>
      <p:sp>
        <p:nvSpPr>
          <p:cNvPr id="3" name="Slide Number Placeholder 2">
            <a:extLst>
              <a:ext uri="{FF2B5EF4-FFF2-40B4-BE49-F238E27FC236}">
                <a16:creationId xmlns:a16="http://schemas.microsoft.com/office/drawing/2014/main" id="{62F44395-7AFD-5834-E73D-975A43CBD44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4" name="Text Placeholder 3">
            <a:extLst>
              <a:ext uri="{FF2B5EF4-FFF2-40B4-BE49-F238E27FC236}">
                <a16:creationId xmlns:a16="http://schemas.microsoft.com/office/drawing/2014/main" id="{48454FB9-8EDC-D0BD-F561-B2ED96605412}"/>
              </a:ext>
            </a:extLst>
          </p:cNvPr>
          <p:cNvSpPr>
            <a:spLocks noGrp="1"/>
          </p:cNvSpPr>
          <p:nvPr>
            <p:ph type="body" idx="1"/>
          </p:nvPr>
        </p:nvSpPr>
        <p:spPr>
          <a:xfrm>
            <a:off x="1502229" y="1418447"/>
            <a:ext cx="10517201" cy="5112846"/>
          </a:xfrm>
        </p:spPr>
        <p:txBody>
          <a:bodyPr>
            <a:normAutofit/>
          </a:bodyPr>
          <a:lstStyle/>
          <a:p>
            <a:pPr marL="114300" indent="0">
              <a:buNone/>
            </a:pPr>
            <a:r>
              <a:rPr lang="en-IN" sz="3600" b="0" i="0" dirty="0">
                <a:solidFill>
                  <a:schemeClr val="tx1">
                    <a:lumMod val="95000"/>
                    <a:lumOff val="5000"/>
                  </a:schemeClr>
                </a:solidFill>
                <a:effectLst/>
                <a:latin typeface="Google Sans"/>
              </a:rPr>
              <a:t>Data visualization tools are used to create visual representations of data, making it easier to understand and interpret. There are a wide variety of data visualization tools available, each with its own strengths and weaknesses. Popular tools include Tableau, Power BI, Google Charts, and D3.js. When choosing a data visualization tool, consider ease of use, features, integration, and cost.</a:t>
            </a:r>
            <a:endParaRPr lang="en-IN" sz="3600" dirty="0">
              <a:solidFill>
                <a:schemeClr val="tx1">
                  <a:lumMod val="95000"/>
                  <a:lumOff val="5000"/>
                </a:schemeClr>
              </a:solidFill>
            </a:endParaRPr>
          </a:p>
        </p:txBody>
      </p:sp>
    </p:spTree>
    <p:extLst>
      <p:ext uri="{BB962C8B-B14F-4D97-AF65-F5344CB8AC3E}">
        <p14:creationId xmlns:p14="http://schemas.microsoft.com/office/powerpoint/2010/main" val="22121580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4D8CE-C460-1C50-21E7-89B00FF60938}"/>
              </a:ext>
            </a:extLst>
          </p:cNvPr>
          <p:cNvSpPr>
            <a:spLocks noGrp="1"/>
          </p:cNvSpPr>
          <p:nvPr>
            <p:ph type="title"/>
          </p:nvPr>
        </p:nvSpPr>
        <p:spPr>
          <a:xfrm>
            <a:off x="182008" y="-32657"/>
            <a:ext cx="11846860" cy="1300766"/>
          </a:xfrm>
        </p:spPr>
        <p:txBody>
          <a:bodyPr/>
          <a:lstStyle/>
          <a:p>
            <a:r>
              <a:rPr lang="en-IN" dirty="0"/>
              <a:t>                  </a:t>
            </a:r>
            <a:r>
              <a:rPr lang="en-IN" sz="6600" dirty="0">
                <a:solidFill>
                  <a:schemeClr val="tx1">
                    <a:lumMod val="95000"/>
                    <a:lumOff val="5000"/>
                  </a:schemeClr>
                </a:solidFill>
              </a:rPr>
              <a:t>References</a:t>
            </a:r>
            <a:r>
              <a:rPr lang="en-IN" dirty="0"/>
              <a:t>             </a:t>
            </a:r>
          </a:p>
        </p:txBody>
      </p:sp>
      <p:sp>
        <p:nvSpPr>
          <p:cNvPr id="3" name="Slide Number Placeholder 2">
            <a:extLst>
              <a:ext uri="{FF2B5EF4-FFF2-40B4-BE49-F238E27FC236}">
                <a16:creationId xmlns:a16="http://schemas.microsoft.com/office/drawing/2014/main" id="{4DA7FF79-1B2A-18B3-2F1A-9068F45B3A1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4" name="Text Placeholder 3">
            <a:extLst>
              <a:ext uri="{FF2B5EF4-FFF2-40B4-BE49-F238E27FC236}">
                <a16:creationId xmlns:a16="http://schemas.microsoft.com/office/drawing/2014/main" id="{E64053A4-EFD2-6E49-E759-5278EC40FABA}"/>
              </a:ext>
            </a:extLst>
          </p:cNvPr>
          <p:cNvSpPr>
            <a:spLocks noGrp="1"/>
          </p:cNvSpPr>
          <p:nvPr>
            <p:ph type="body" idx="1"/>
          </p:nvPr>
        </p:nvSpPr>
        <p:spPr>
          <a:xfrm>
            <a:off x="1894115" y="1600199"/>
            <a:ext cx="11213887" cy="4365172"/>
          </a:xfrm>
        </p:spPr>
        <p:txBody>
          <a:bodyPr/>
          <a:lstStyle/>
          <a:p>
            <a:pPr marL="114300" indent="0">
              <a:buNone/>
            </a:pPr>
            <a:r>
              <a:rPr lang="en-IN" dirty="0"/>
              <a:t>        </a:t>
            </a:r>
            <a:r>
              <a:rPr lang="en-IN" dirty="0">
                <a:hlinkClick r:id="rId2"/>
              </a:rPr>
              <a:t>https://www.wikipedia.org</a:t>
            </a:r>
            <a:endParaRPr lang="en-IN" dirty="0"/>
          </a:p>
          <a:p>
            <a:pPr marL="114300" indent="0">
              <a:buNone/>
            </a:pPr>
            <a:r>
              <a:rPr lang="en-IN" dirty="0"/>
              <a:t>	  </a:t>
            </a:r>
          </a:p>
          <a:p>
            <a:pPr marL="114300" indent="0">
              <a:buNone/>
            </a:pPr>
            <a:r>
              <a:rPr lang="en-IN" dirty="0"/>
              <a:t>	  </a:t>
            </a:r>
            <a:r>
              <a:rPr lang="en-IN" dirty="0">
                <a:hlinkClick r:id="rId3"/>
              </a:rPr>
              <a:t>https://www.geeksforgeeks.org</a:t>
            </a:r>
            <a:endParaRPr lang="en-IN" dirty="0"/>
          </a:p>
          <a:p>
            <a:pPr marL="114300" indent="0">
              <a:buNone/>
            </a:pPr>
            <a:endParaRPr lang="en-IN" dirty="0"/>
          </a:p>
          <a:p>
            <a:pPr marL="114300" indent="0">
              <a:buNone/>
            </a:pPr>
            <a:r>
              <a:rPr lang="en-IN" dirty="0"/>
              <a:t>	  </a:t>
            </a:r>
            <a:r>
              <a:rPr lang="en-IN" dirty="0">
                <a:hlinkClick r:id="rId4"/>
              </a:rPr>
              <a:t>https://stackoverflow.com/</a:t>
            </a:r>
            <a:endParaRPr lang="en-IN" dirty="0"/>
          </a:p>
          <a:p>
            <a:pPr marL="114300" indent="0">
              <a:buNone/>
            </a:pPr>
            <a:endParaRPr lang="en-IN" dirty="0"/>
          </a:p>
          <a:p>
            <a:pPr marL="114300" indent="0">
              <a:buNone/>
            </a:pPr>
            <a:r>
              <a:rPr lang="en-IN" dirty="0"/>
              <a:t>        </a:t>
            </a:r>
            <a:r>
              <a:rPr lang="en-IN" dirty="0">
                <a:hlinkClick r:id="rId5"/>
              </a:rPr>
              <a:t>https://www.javatpoint.com/</a:t>
            </a:r>
            <a:endParaRPr lang="en-IN" dirty="0"/>
          </a:p>
          <a:p>
            <a:pPr marL="114300" indent="0">
              <a:buNone/>
            </a:pPr>
            <a:endParaRPr lang="en-IN" dirty="0"/>
          </a:p>
          <a:p>
            <a:pPr marL="114300" indent="0">
              <a:buNone/>
            </a:pPr>
            <a:r>
              <a:rPr lang="en-IN" dirty="0"/>
              <a:t>        </a:t>
            </a:r>
            <a:r>
              <a:rPr lang="en-IN" dirty="0">
                <a:hlinkClick r:id="rId6"/>
              </a:rPr>
              <a:t>https://www.openai.org/</a:t>
            </a:r>
            <a:endParaRPr lang="en-IN" dirty="0"/>
          </a:p>
          <a:p>
            <a:pPr marL="114300" indent="0">
              <a:buNone/>
            </a:pPr>
            <a:endParaRPr lang="en-IN" dirty="0"/>
          </a:p>
          <a:p>
            <a:pPr marL="114300" indent="0">
              <a:buNone/>
            </a:pPr>
            <a:endParaRPr lang="en-IN" dirty="0"/>
          </a:p>
          <a:p>
            <a:pPr marL="114300" indent="0">
              <a:buNone/>
            </a:pPr>
            <a:endParaRPr lang="en-IN" dirty="0"/>
          </a:p>
        </p:txBody>
      </p:sp>
    </p:spTree>
    <p:extLst>
      <p:ext uri="{BB962C8B-B14F-4D97-AF65-F5344CB8AC3E}">
        <p14:creationId xmlns:p14="http://schemas.microsoft.com/office/powerpoint/2010/main" val="97607301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9" name="Rectangle 8">
            <a:extLst>
              <a:ext uri="{FF2B5EF4-FFF2-40B4-BE49-F238E27FC236}">
                <a16:creationId xmlns:a16="http://schemas.microsoft.com/office/drawing/2014/main" id="{3586F9DA-ACC8-17DD-BA84-81F6ACD31689}"/>
              </a:ext>
            </a:extLst>
          </p:cNvPr>
          <p:cNvSpPr/>
          <p:nvPr/>
        </p:nvSpPr>
        <p:spPr>
          <a:xfrm>
            <a:off x="560884" y="2410532"/>
            <a:ext cx="10900994" cy="1569660"/>
          </a:xfrm>
          <a:prstGeom prst="rect">
            <a:avLst/>
          </a:prstGeom>
          <a:noFill/>
        </p:spPr>
        <p:txBody>
          <a:bodyPr wrap="square" lIns="91440" tIns="45720" rIns="91440" bIns="45720">
            <a:spAutoFit/>
          </a:bodyPr>
          <a:lstStyle/>
          <a:p>
            <a:pPr algn="ctr"/>
            <a:r>
              <a:rPr lang="en-IN" sz="9600" b="1" cap="none" spc="0" dirty="0">
                <a:ln w="12700">
                  <a:solidFill>
                    <a:schemeClr val="accent1"/>
                  </a:solidFill>
                  <a:prstDash val="solid"/>
                </a:ln>
                <a:solidFill>
                  <a:schemeClr val="accent1">
                    <a:lumMod val="60000"/>
                    <a:lumOff val="40000"/>
                  </a:schemeClr>
                </a:solidFill>
                <a:effectLst>
                  <a:outerShdw dist="38100" dir="2640000" algn="bl" rotWithShape="0">
                    <a:schemeClr val="accent1"/>
                  </a:outerShdw>
                </a:effectLst>
              </a:rPr>
              <a:t>THANK YOU</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ctrTitle"/>
          </p:nvPr>
        </p:nvSpPr>
        <p:spPr>
          <a:xfrm>
            <a:off x="838200" y="1570485"/>
            <a:ext cx="10515600" cy="1938131"/>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7200"/>
              <a:buFont typeface="Calibri"/>
              <a:buNone/>
            </a:pPr>
            <a:r>
              <a:rPr lang="en-IN" b="1" dirty="0">
                <a:solidFill>
                  <a:srgbClr val="823088"/>
                </a:solidFill>
                <a:latin typeface="Candara Light" panose="020E0502030303020204" pitchFamily="34" charset="0"/>
              </a:rPr>
              <a:t>DATA INSIGHT</a:t>
            </a:r>
            <a:endParaRPr b="1" dirty="0">
              <a:solidFill>
                <a:srgbClr val="823088"/>
              </a:solidFill>
              <a:latin typeface="Candara Light" panose="020E0502030303020204" pitchFamily="34" charset="0"/>
            </a:endParaRPr>
          </a:p>
        </p:txBody>
      </p:sp>
      <p:sp>
        <p:nvSpPr>
          <p:cNvPr id="121" name="Google Shape;121;p17"/>
          <p:cNvSpPr txBox="1">
            <a:spLocks noGrp="1"/>
          </p:cNvSpPr>
          <p:nvPr>
            <p:ph type="subTitle" idx="1"/>
          </p:nvPr>
        </p:nvSpPr>
        <p:spPr>
          <a:xfrm>
            <a:off x="3028051" y="4872666"/>
            <a:ext cx="9078907" cy="1311965"/>
          </a:xfrm>
          <a:prstGeom prst="rect">
            <a:avLst/>
          </a:prstGeom>
          <a:noFill/>
          <a:ln>
            <a:noFill/>
          </a:ln>
        </p:spPr>
        <p:txBody>
          <a:bodyPr spcFirstLastPara="1" wrap="square" lIns="91425" tIns="45700" rIns="91425" bIns="45700" anchor="t" anchorCtr="0">
            <a:noAutofit/>
          </a:bodyPr>
          <a:lstStyle/>
          <a:p>
            <a:pPr marL="0" lvl="0" indent="0" algn="r" rtl="0">
              <a:lnSpc>
                <a:spcPct val="150000"/>
              </a:lnSpc>
              <a:spcBef>
                <a:spcPts val="0"/>
              </a:spcBef>
              <a:spcAft>
                <a:spcPts val="0"/>
              </a:spcAft>
              <a:buSzPct val="100000"/>
              <a:buNone/>
            </a:pPr>
            <a:r>
              <a:rPr lang="en-US" sz="2800" b="1" dirty="0">
                <a:solidFill>
                  <a:srgbClr val="823088"/>
                </a:solidFill>
              </a:rPr>
              <a:t>Submitted to </a:t>
            </a:r>
            <a:r>
              <a:rPr lang="en-US" sz="2800" dirty="0">
                <a:solidFill>
                  <a:srgbClr val="823088"/>
                </a:solidFill>
              </a:rPr>
              <a:t>: </a:t>
            </a:r>
            <a:r>
              <a:rPr lang="en-US" sz="2800" dirty="0">
                <a:solidFill>
                  <a:schemeClr val="accent3">
                    <a:lumMod val="50000"/>
                  </a:schemeClr>
                </a:solidFill>
              </a:rPr>
              <a:t>Prof. Pawan Kumar Gupta </a:t>
            </a:r>
            <a:endParaRPr sz="2800" dirty="0">
              <a:solidFill>
                <a:schemeClr val="accent3">
                  <a:lumMod val="50000"/>
                </a:schemeClr>
              </a:solidFill>
            </a:endParaRPr>
          </a:p>
          <a:p>
            <a:pPr marL="0" lvl="0" indent="0" algn="r" rtl="0">
              <a:lnSpc>
                <a:spcPct val="150000"/>
              </a:lnSpc>
              <a:spcBef>
                <a:spcPts val="600"/>
              </a:spcBef>
              <a:spcAft>
                <a:spcPts val="0"/>
              </a:spcAft>
              <a:buSzPct val="100000"/>
              <a:buNone/>
            </a:pPr>
            <a:r>
              <a:rPr lang="en-US" sz="2800" dirty="0">
                <a:solidFill>
                  <a:schemeClr val="accent3">
                    <a:lumMod val="50000"/>
                  </a:schemeClr>
                </a:solidFill>
              </a:rPr>
              <a:t>Department of Information Technology: CSE-DS</a:t>
            </a:r>
            <a:endParaRPr sz="2800" dirty="0">
              <a:solidFill>
                <a:schemeClr val="accent3">
                  <a:lumMod val="50000"/>
                </a:schemeClr>
              </a:solidFill>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838201" y="2402238"/>
            <a:ext cx="4802944" cy="218722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Font typeface="Droid Sans Mono"/>
              <a:buNone/>
            </a:pPr>
            <a:r>
              <a:rPr lang="en-US" sz="3200" dirty="0">
                <a:solidFill>
                  <a:schemeClr val="accent3">
                    <a:lumMod val="50000"/>
                  </a:schemeClr>
                </a:solidFill>
                <a:latin typeface="Calibri" panose="020F0502020204030204" pitchFamily="34" charset="0"/>
                <a:ea typeface="Calibri" panose="020F0502020204030204" pitchFamily="34" charset="0"/>
                <a:cs typeface="Calibri" panose="020F0502020204030204" pitchFamily="34" charset="0"/>
              </a:rPr>
              <a:t>   </a:t>
            </a:r>
            <a:r>
              <a:rPr lang="en-US" sz="3200" b="1" dirty="0">
                <a:solidFill>
                  <a:schemeClr val="accent3">
                    <a:lumMod val="50000"/>
                  </a:schemeClr>
                </a:solidFill>
                <a:latin typeface="Calibri" panose="020F0502020204030204" pitchFamily="34" charset="0"/>
                <a:ea typeface="Calibri" panose="020F0502020204030204" pitchFamily="34" charset="0"/>
                <a:cs typeface="Calibri" panose="020F0502020204030204" pitchFamily="34" charset="0"/>
              </a:rPr>
              <a:t>Supervised by:</a:t>
            </a:r>
            <a:br>
              <a:rPr lang="en-US" sz="3200" b="1" dirty="0">
                <a:solidFill>
                  <a:schemeClr val="accent3">
                    <a:lumMod val="50000"/>
                  </a:schemeClr>
                </a:solidFill>
                <a:latin typeface="Calibri" panose="020F0502020204030204" pitchFamily="34" charset="0"/>
                <a:ea typeface="Calibri" panose="020F0502020204030204" pitchFamily="34" charset="0"/>
                <a:cs typeface="Calibri" panose="020F0502020204030204" pitchFamily="34" charset="0"/>
              </a:rPr>
            </a:br>
            <a:r>
              <a:rPr lang="en-US" sz="3200" dirty="0">
                <a:solidFill>
                  <a:schemeClr val="accent3">
                    <a:lumMod val="50000"/>
                  </a:schemeClr>
                </a:solidFill>
                <a:latin typeface="Calibri" panose="020F0502020204030204" pitchFamily="34" charset="0"/>
                <a:ea typeface="Calibri" panose="020F0502020204030204" pitchFamily="34" charset="0"/>
                <a:cs typeface="Calibri" panose="020F0502020204030204" pitchFamily="34" charset="0"/>
              </a:rPr>
              <a:t>   Prof . Shahida Khan</a:t>
            </a:r>
            <a:endParaRPr sz="3200" dirty="0">
              <a:solidFill>
                <a:schemeClr val="accent3">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5BABB4D-1B97-2174-528B-9B7BE0CD88B8}"/>
              </a:ext>
            </a:extLst>
          </p:cNvPr>
          <p:cNvSpPr txBox="1"/>
          <p:nvPr/>
        </p:nvSpPr>
        <p:spPr>
          <a:xfrm>
            <a:off x="6778487" y="2027583"/>
            <a:ext cx="3886200" cy="2992679"/>
          </a:xfrm>
          <a:prstGeom prst="rect">
            <a:avLst/>
          </a:prstGeom>
          <a:noFill/>
        </p:spPr>
        <p:txBody>
          <a:bodyPr wrap="square" rtlCol="0">
            <a:spAutoFit/>
          </a:bodyPr>
          <a:lstStyle/>
          <a:p>
            <a:pPr marL="0" indent="0">
              <a:lnSpc>
                <a:spcPct val="120000"/>
              </a:lnSpc>
              <a:spcBef>
                <a:spcPts val="0"/>
              </a:spcBef>
              <a:buSzPct val="100000"/>
            </a:pPr>
            <a:r>
              <a:rPr lang="en-US" sz="3200" b="1" dirty="0">
                <a:solidFill>
                  <a:schemeClr val="accent3">
                    <a:lumMod val="50000"/>
                  </a:schemeClr>
                </a:solidFill>
              </a:rPr>
              <a:t>Team Members:</a:t>
            </a:r>
          </a:p>
          <a:p>
            <a:pPr marL="0" indent="0">
              <a:lnSpc>
                <a:spcPct val="120000"/>
              </a:lnSpc>
              <a:spcBef>
                <a:spcPts val="0"/>
              </a:spcBef>
              <a:buSzPct val="100000"/>
            </a:pPr>
            <a:r>
              <a:rPr lang="en-US" sz="3200" b="1" dirty="0">
                <a:solidFill>
                  <a:schemeClr val="accent3">
                    <a:lumMod val="50000"/>
                  </a:schemeClr>
                </a:solidFill>
              </a:rPr>
              <a:t>1. Bhavya Jain</a:t>
            </a:r>
          </a:p>
          <a:p>
            <a:pPr marL="0" indent="0">
              <a:lnSpc>
                <a:spcPct val="120000"/>
              </a:lnSpc>
              <a:spcBef>
                <a:spcPts val="0"/>
              </a:spcBef>
              <a:buSzPct val="100000"/>
            </a:pPr>
            <a:r>
              <a:rPr lang="en-US" sz="3200" b="1" dirty="0">
                <a:solidFill>
                  <a:schemeClr val="accent3">
                    <a:lumMod val="50000"/>
                  </a:schemeClr>
                </a:solidFill>
              </a:rPr>
              <a:t>2. </a:t>
            </a:r>
            <a:r>
              <a:rPr lang="en-US" sz="3200" b="1" dirty="0" err="1">
                <a:solidFill>
                  <a:schemeClr val="accent3">
                    <a:lumMod val="50000"/>
                  </a:schemeClr>
                </a:solidFill>
              </a:rPr>
              <a:t>Devanshu</a:t>
            </a:r>
            <a:r>
              <a:rPr lang="en-US" sz="3200" b="1" dirty="0">
                <a:solidFill>
                  <a:schemeClr val="accent3">
                    <a:lumMod val="50000"/>
                  </a:schemeClr>
                </a:solidFill>
              </a:rPr>
              <a:t> Gupta</a:t>
            </a:r>
          </a:p>
          <a:p>
            <a:pPr marL="0" indent="0">
              <a:lnSpc>
                <a:spcPct val="120000"/>
              </a:lnSpc>
              <a:spcBef>
                <a:spcPts val="0"/>
              </a:spcBef>
              <a:buSzPct val="100000"/>
            </a:pPr>
            <a:r>
              <a:rPr lang="en-US" sz="3200" b="1" dirty="0">
                <a:solidFill>
                  <a:schemeClr val="accent3">
                    <a:lumMod val="50000"/>
                  </a:schemeClr>
                </a:solidFill>
              </a:rPr>
              <a:t>3. Pankaj Sharma</a:t>
            </a:r>
          </a:p>
          <a:p>
            <a:pPr marL="0" indent="0">
              <a:lnSpc>
                <a:spcPct val="120000"/>
              </a:lnSpc>
              <a:spcBef>
                <a:spcPts val="0"/>
              </a:spcBef>
              <a:buSzPct val="100000"/>
            </a:pPr>
            <a:r>
              <a:rPr lang="en-US" sz="3200" b="1" dirty="0">
                <a:solidFill>
                  <a:schemeClr val="accent3">
                    <a:lumMod val="50000"/>
                  </a:schemeClr>
                </a:solidFill>
              </a:rPr>
              <a:t>4. Neeraj Sahu</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7" name="Google Shape;137;p19"/>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dirty="0"/>
          </a:p>
        </p:txBody>
      </p:sp>
      <p:sp>
        <p:nvSpPr>
          <p:cNvPr id="2" name="TextBox 1">
            <a:extLst>
              <a:ext uri="{FF2B5EF4-FFF2-40B4-BE49-F238E27FC236}">
                <a16:creationId xmlns:a16="http://schemas.microsoft.com/office/drawing/2014/main" id="{38BE54A6-1D9A-BE12-AA8F-0CB308EA9450}"/>
              </a:ext>
            </a:extLst>
          </p:cNvPr>
          <p:cNvSpPr txBox="1"/>
          <p:nvPr/>
        </p:nvSpPr>
        <p:spPr>
          <a:xfrm>
            <a:off x="1668118" y="687018"/>
            <a:ext cx="8855764" cy="1077218"/>
          </a:xfrm>
          <a:prstGeom prst="rect">
            <a:avLst/>
          </a:prstGeom>
          <a:noFill/>
        </p:spPr>
        <p:txBody>
          <a:bodyPr wrap="square" rtlCol="0">
            <a:spAutoFit/>
          </a:bodyPr>
          <a:lstStyle/>
          <a:p>
            <a:pPr algn="ctr"/>
            <a:r>
              <a:rPr lang="en-IN" sz="4000" b="1" dirty="0"/>
              <a:t>PROJECT PRESENTATION OUTLINE</a:t>
            </a:r>
          </a:p>
          <a:p>
            <a:endParaRPr lang="en-IN" sz="2400" dirty="0"/>
          </a:p>
        </p:txBody>
      </p:sp>
      <p:sp>
        <p:nvSpPr>
          <p:cNvPr id="3" name="TextBox 2">
            <a:extLst>
              <a:ext uri="{FF2B5EF4-FFF2-40B4-BE49-F238E27FC236}">
                <a16:creationId xmlns:a16="http://schemas.microsoft.com/office/drawing/2014/main" id="{65C008AB-1EC2-E490-5CBD-8668C99576A4}"/>
              </a:ext>
            </a:extLst>
          </p:cNvPr>
          <p:cNvSpPr txBox="1"/>
          <p:nvPr/>
        </p:nvSpPr>
        <p:spPr>
          <a:xfrm>
            <a:off x="2586066" y="1487893"/>
            <a:ext cx="6308034" cy="4092402"/>
          </a:xfrm>
          <a:prstGeom prst="rect">
            <a:avLst/>
          </a:prstGeom>
          <a:noFill/>
        </p:spPr>
        <p:txBody>
          <a:bodyPr wrap="square" rtlCol="0">
            <a:spAutoFit/>
          </a:bodyPr>
          <a:lstStyle/>
          <a:p>
            <a:pPr lvl="0" algn="just" rtl="0">
              <a:lnSpc>
                <a:spcPct val="90000"/>
              </a:lnSpc>
              <a:spcBef>
                <a:spcPts val="0"/>
              </a:spcBef>
              <a:spcAft>
                <a:spcPts val="0"/>
              </a:spcAft>
              <a:buSzPts val="3200"/>
            </a:pPr>
            <a:endParaRPr lang="en-IN" sz="2800" dirty="0">
              <a:effectLst>
                <a:outerShdw blurRad="60007" dist="310007" dir="7680000" sy="30000" kx="1300200" algn="ctr" rotWithShape="0">
                  <a:prstClr val="black">
                    <a:alpha val="32000"/>
                  </a:prstClr>
                </a:outerShdw>
              </a:effectLst>
            </a:endParaRPr>
          </a:p>
          <a:p>
            <a:pPr lvl="0" algn="just" rtl="0">
              <a:lnSpc>
                <a:spcPct val="90000"/>
              </a:lnSpc>
              <a:spcBef>
                <a:spcPts val="960"/>
              </a:spcBef>
              <a:spcAft>
                <a:spcPts val="0"/>
              </a:spcAft>
              <a:buSzPts val="3200"/>
            </a:pPr>
            <a:r>
              <a:rPr lang="en-IN" sz="2800" dirty="0">
                <a:effectLst>
                  <a:outerShdw blurRad="60007" dist="310007" dir="7680000" sy="30000" kx="1300200" algn="ctr" rotWithShape="0">
                    <a:prstClr val="black">
                      <a:alpha val="32000"/>
                    </a:prstClr>
                  </a:outerShdw>
                </a:effectLst>
              </a:rPr>
              <a:t>1. Introduction</a:t>
            </a:r>
          </a:p>
          <a:p>
            <a:pPr lvl="0" algn="just" rtl="0">
              <a:lnSpc>
                <a:spcPct val="90000"/>
              </a:lnSpc>
              <a:spcBef>
                <a:spcPts val="960"/>
              </a:spcBef>
              <a:spcAft>
                <a:spcPts val="0"/>
              </a:spcAft>
              <a:buSzPts val="3200"/>
            </a:pPr>
            <a:r>
              <a:rPr lang="en-IN" sz="2800" dirty="0">
                <a:effectLst>
                  <a:outerShdw blurRad="60007" dist="310007" dir="7680000" sy="30000" kx="1300200" algn="ctr" rotWithShape="0">
                    <a:prstClr val="black">
                      <a:alpha val="32000"/>
                    </a:prstClr>
                  </a:outerShdw>
                </a:effectLst>
              </a:rPr>
              <a:t>2. Problem Statement</a:t>
            </a:r>
          </a:p>
          <a:p>
            <a:pPr lvl="0" algn="just" rtl="0">
              <a:lnSpc>
                <a:spcPct val="90000"/>
              </a:lnSpc>
              <a:spcBef>
                <a:spcPts val="960"/>
              </a:spcBef>
              <a:spcAft>
                <a:spcPts val="0"/>
              </a:spcAft>
              <a:buSzPts val="3200"/>
            </a:pPr>
            <a:r>
              <a:rPr lang="en-IN" sz="2800" dirty="0">
                <a:effectLst>
                  <a:outerShdw blurRad="60007" dist="310007" dir="7680000" sy="30000" kx="1300200" algn="ctr" rotWithShape="0">
                    <a:prstClr val="black">
                      <a:alpha val="32000"/>
                    </a:prstClr>
                  </a:outerShdw>
                </a:effectLst>
              </a:rPr>
              <a:t>3. Objective</a:t>
            </a:r>
          </a:p>
          <a:p>
            <a:pPr lvl="0" algn="just" rtl="0">
              <a:lnSpc>
                <a:spcPct val="90000"/>
              </a:lnSpc>
              <a:spcBef>
                <a:spcPts val="960"/>
              </a:spcBef>
              <a:spcAft>
                <a:spcPts val="0"/>
              </a:spcAft>
              <a:buSzPts val="3200"/>
            </a:pPr>
            <a:r>
              <a:rPr lang="en-IN" sz="2800" dirty="0">
                <a:effectLst>
                  <a:outerShdw blurRad="60007" dist="310007" dir="7680000" sy="30000" kx="1300200" algn="ctr" rotWithShape="0">
                    <a:prstClr val="black">
                      <a:alpha val="32000"/>
                    </a:prstClr>
                  </a:outerShdw>
                </a:effectLst>
              </a:rPr>
              <a:t>4. Technology Stack</a:t>
            </a:r>
          </a:p>
          <a:p>
            <a:pPr lvl="0" algn="just" rtl="0">
              <a:lnSpc>
                <a:spcPct val="90000"/>
              </a:lnSpc>
              <a:spcBef>
                <a:spcPts val="960"/>
              </a:spcBef>
              <a:spcAft>
                <a:spcPts val="0"/>
              </a:spcAft>
              <a:buSzPts val="3200"/>
            </a:pPr>
            <a:r>
              <a:rPr lang="en-IN" sz="2800" dirty="0">
                <a:effectLst>
                  <a:outerShdw blurRad="60007" dist="310007" dir="7680000" sy="30000" kx="1300200" algn="ctr" rotWithShape="0">
                    <a:prstClr val="black">
                      <a:alpha val="32000"/>
                    </a:prstClr>
                  </a:outerShdw>
                </a:effectLst>
              </a:rPr>
              <a:t>5. The Outcome  Discussion</a:t>
            </a:r>
          </a:p>
          <a:p>
            <a:pPr lvl="0" algn="just" rtl="0">
              <a:lnSpc>
                <a:spcPct val="90000"/>
              </a:lnSpc>
              <a:spcBef>
                <a:spcPts val="960"/>
              </a:spcBef>
              <a:spcAft>
                <a:spcPts val="0"/>
              </a:spcAft>
              <a:buSzPts val="3200"/>
            </a:pPr>
            <a:r>
              <a:rPr lang="en-IN" sz="2800" dirty="0">
                <a:effectLst>
                  <a:outerShdw blurRad="60007" dist="310007" dir="7680000" sy="30000" kx="1300200" algn="ctr" rotWithShape="0">
                    <a:prstClr val="black">
                      <a:alpha val="32000"/>
                    </a:prstClr>
                  </a:outerShdw>
                </a:effectLst>
              </a:rPr>
              <a:t>6. Literature Survey</a:t>
            </a:r>
          </a:p>
          <a:p>
            <a:pPr lvl="0" algn="just" rtl="0">
              <a:lnSpc>
                <a:spcPct val="90000"/>
              </a:lnSpc>
              <a:spcBef>
                <a:spcPts val="960"/>
              </a:spcBef>
              <a:spcAft>
                <a:spcPts val="0"/>
              </a:spcAft>
              <a:buSzPts val="3200"/>
            </a:pPr>
            <a:r>
              <a:rPr lang="en-IN" sz="2800" dirty="0">
                <a:effectLst>
                  <a:outerShdw blurRad="60007" dist="310007" dir="7680000" sy="30000" kx="1300200" algn="ctr" rotWithShape="0">
                    <a:prstClr val="black">
                      <a:alpha val="32000"/>
                    </a:prstClr>
                  </a:outerShdw>
                </a:effectLst>
              </a:rPr>
              <a:t>7. References</a:t>
            </a:r>
            <a:endParaRPr lang="en-IN"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2F6B64C-6B96-89E0-1109-892ADF7EFAE8}"/>
              </a:ext>
            </a:extLst>
          </p:cNvPr>
          <p:cNvSpPr>
            <a:spLocks noGrp="1"/>
          </p:cNvSpPr>
          <p:nvPr>
            <p:ph type="title"/>
          </p:nvPr>
        </p:nvSpPr>
        <p:spPr>
          <a:xfrm>
            <a:off x="75033" y="0"/>
            <a:ext cx="11874322" cy="1381539"/>
          </a:xfrm>
        </p:spPr>
        <p:txBody>
          <a:bodyPr/>
          <a:lstStyle/>
          <a:p>
            <a:pPr algn="ctr"/>
            <a:r>
              <a:rPr lang="en-IN" dirty="0">
                <a:solidFill>
                  <a:schemeClr val="tx1">
                    <a:lumMod val="75000"/>
                    <a:lumOff val="25000"/>
                  </a:schemeClr>
                </a:solidFill>
              </a:rPr>
              <a:t>INTRODUCTION</a:t>
            </a:r>
          </a:p>
        </p:txBody>
      </p:sp>
      <p:sp>
        <p:nvSpPr>
          <p:cNvPr id="3" name="Slide Number Placeholder 2">
            <a:extLst>
              <a:ext uri="{FF2B5EF4-FFF2-40B4-BE49-F238E27FC236}">
                <a16:creationId xmlns:a16="http://schemas.microsoft.com/office/drawing/2014/main" id="{BCF9E8DF-12DB-C4D6-B43F-F2F3A9314F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
        <p:nvSpPr>
          <p:cNvPr id="9" name="TextBox 8">
            <a:extLst>
              <a:ext uri="{FF2B5EF4-FFF2-40B4-BE49-F238E27FC236}">
                <a16:creationId xmlns:a16="http://schemas.microsoft.com/office/drawing/2014/main" id="{99E410D2-4D00-E4EB-50D1-525FACFD66B0}"/>
              </a:ext>
            </a:extLst>
          </p:cNvPr>
          <p:cNvSpPr txBox="1"/>
          <p:nvPr/>
        </p:nvSpPr>
        <p:spPr>
          <a:xfrm>
            <a:off x="1212574" y="1136064"/>
            <a:ext cx="9660836" cy="4585871"/>
          </a:xfrm>
          <a:prstGeom prst="rect">
            <a:avLst/>
          </a:prstGeom>
          <a:noFill/>
        </p:spPr>
        <p:txBody>
          <a:bodyPr wrap="square" rtlCol="0">
            <a:spAutoFit/>
          </a:bodyPr>
          <a:lstStyle/>
          <a:p>
            <a:r>
              <a:rPr lang="en-IN" sz="2800" b="0" i="0" dirty="0">
                <a:solidFill>
                  <a:schemeClr val="accent1">
                    <a:lumMod val="75000"/>
                  </a:schemeClr>
                </a:solidFill>
                <a:effectLst/>
                <a:latin typeface="Söhne"/>
              </a:rPr>
              <a:t>                                                                 </a:t>
            </a:r>
          </a:p>
          <a:p>
            <a:endParaRPr lang="en-IN" sz="2800" dirty="0">
              <a:solidFill>
                <a:schemeClr val="accent1">
                  <a:lumMod val="75000"/>
                </a:schemeClr>
              </a:solidFill>
              <a:latin typeface="Cascadia Mono ExtraLight" panose="020B0609020000020004" pitchFamily="49" charset="0"/>
              <a:ea typeface="Cascadia Mono ExtraLight" panose="020B0609020000020004" pitchFamily="49" charset="0"/>
              <a:cs typeface="Cascadia Mono ExtraLight" panose="020B0609020000020004" pitchFamily="49" charset="0"/>
            </a:endParaRPr>
          </a:p>
          <a:p>
            <a:r>
              <a:rPr lang="en-IN" sz="2600" b="0" i="0" dirty="0">
                <a:solidFill>
                  <a:schemeClr val="accent5">
                    <a:lumMod val="75000"/>
                  </a:schemeClr>
                </a:solidFill>
                <a:effectLst/>
                <a:latin typeface="+mn-lt"/>
                <a:ea typeface="Cascadia Code ExtraLight" panose="020B0609020000020004" pitchFamily="49" charset="0"/>
                <a:cs typeface="Cascadia Code ExtraLight" panose="020B0609020000020004" pitchFamily="49" charset="0"/>
              </a:rPr>
              <a:t>This project is </a:t>
            </a:r>
            <a:r>
              <a:rPr lang="en-IN" sz="2600" b="0" i="0" dirty="0" err="1">
                <a:solidFill>
                  <a:schemeClr val="accent5">
                    <a:lumMod val="75000"/>
                  </a:schemeClr>
                </a:solidFill>
                <a:effectLst/>
                <a:latin typeface="+mn-lt"/>
                <a:ea typeface="Cascadia Code ExtraLight" panose="020B0609020000020004" pitchFamily="49" charset="0"/>
                <a:cs typeface="Cascadia Code ExtraLight" panose="020B0609020000020004" pitchFamily="49" charset="0"/>
              </a:rPr>
              <a:t>centered</a:t>
            </a:r>
            <a:r>
              <a:rPr lang="en-IN" sz="2600" b="0" i="0" dirty="0">
                <a:solidFill>
                  <a:schemeClr val="accent5">
                    <a:lumMod val="75000"/>
                  </a:schemeClr>
                </a:solidFill>
                <a:effectLst/>
                <a:latin typeface="+mn-lt"/>
                <a:ea typeface="Cascadia Code ExtraLight" panose="020B0609020000020004" pitchFamily="49" charset="0"/>
                <a:cs typeface="Cascadia Code ExtraLight" panose="020B0609020000020004" pitchFamily="49" charset="0"/>
              </a:rPr>
              <a:t> around data science ,it is a web application that facilitates data visualization and demystifies machine learning. It empowers users to interactively explore data, simplifying complex information through graphical representations. Moreover, it serves as an educational resource, offering insightful visualizations and explanations of machine learning models. This tool enables data enthusiasts to gain a deeper understanding of AI and data science concepts</a:t>
            </a:r>
            <a:r>
              <a:rPr lang="en-IN" sz="2600" dirty="0">
                <a:solidFill>
                  <a:schemeClr val="accent5">
                    <a:lumMod val="75000"/>
                  </a:schemeClr>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a:t>
            </a:r>
          </a:p>
          <a:p>
            <a:endParaRPr lang="en-IN" sz="2800" dirty="0"/>
          </a:p>
        </p:txBody>
      </p:sp>
    </p:spTree>
    <p:extLst>
      <p:ext uri="{BB962C8B-B14F-4D97-AF65-F5344CB8AC3E}">
        <p14:creationId xmlns:p14="http://schemas.microsoft.com/office/powerpoint/2010/main" val="295462772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6" name="TextBox 5">
            <a:extLst>
              <a:ext uri="{FF2B5EF4-FFF2-40B4-BE49-F238E27FC236}">
                <a16:creationId xmlns:a16="http://schemas.microsoft.com/office/drawing/2014/main" id="{BA0E4F97-697A-12BC-830B-EDC9F55C74BF}"/>
              </a:ext>
            </a:extLst>
          </p:cNvPr>
          <p:cNvSpPr txBox="1"/>
          <p:nvPr/>
        </p:nvSpPr>
        <p:spPr>
          <a:xfrm>
            <a:off x="3229828" y="520770"/>
            <a:ext cx="6153979" cy="984885"/>
          </a:xfrm>
          <a:prstGeom prst="rect">
            <a:avLst/>
          </a:prstGeom>
          <a:noFill/>
        </p:spPr>
        <p:txBody>
          <a:bodyPr wrap="square" rtlCol="0">
            <a:spAutoFit/>
          </a:bodyPr>
          <a:lstStyle/>
          <a:p>
            <a:pPr algn="ctr"/>
            <a:r>
              <a:rPr lang="en-IN" sz="4000" b="1" dirty="0">
                <a:solidFill>
                  <a:schemeClr val="accent4">
                    <a:lumMod val="60000"/>
                    <a:lumOff val="40000"/>
                  </a:schemeClr>
                </a:solidFill>
              </a:rPr>
              <a:t>PROBLEM STATEMENT</a:t>
            </a:r>
          </a:p>
          <a:p>
            <a:endParaRPr lang="en-IN" dirty="0"/>
          </a:p>
        </p:txBody>
      </p:sp>
      <p:sp>
        <p:nvSpPr>
          <p:cNvPr id="8" name="TextBox 7">
            <a:extLst>
              <a:ext uri="{FF2B5EF4-FFF2-40B4-BE49-F238E27FC236}">
                <a16:creationId xmlns:a16="http://schemas.microsoft.com/office/drawing/2014/main" id="{0B2ADE91-0580-8312-E000-EB0CEC5AE631}"/>
              </a:ext>
            </a:extLst>
          </p:cNvPr>
          <p:cNvSpPr txBox="1"/>
          <p:nvPr/>
        </p:nvSpPr>
        <p:spPr>
          <a:xfrm>
            <a:off x="1600199" y="1789044"/>
            <a:ext cx="9959010" cy="4524315"/>
          </a:xfrm>
          <a:prstGeom prst="rect">
            <a:avLst/>
          </a:prstGeom>
          <a:noFill/>
        </p:spPr>
        <p:txBody>
          <a:bodyPr wrap="square" rtlCol="0">
            <a:spAutoFit/>
          </a:bodyPr>
          <a:lstStyle/>
          <a:p>
            <a:endParaRPr lang="en-IN" sz="3200" b="0" i="0" dirty="0">
              <a:solidFill>
                <a:srgbClr val="D1D5DB"/>
              </a:solidFill>
              <a:effectLst/>
              <a:latin typeface="Söhne"/>
            </a:endParaRPr>
          </a:p>
          <a:p>
            <a:r>
              <a:rPr lang="en-IN" sz="3200" b="0" i="0" dirty="0">
                <a:solidFill>
                  <a:srgbClr val="002060"/>
                </a:solidFill>
                <a:effectLst/>
                <a:latin typeface="SimSun-ExtB" panose="02010609060101010101" pitchFamily="49" charset="-122"/>
                <a:ea typeface="SimSun-ExtB" panose="02010609060101010101" pitchFamily="49" charset="-122"/>
              </a:rPr>
              <a:t>Empowering data science enthusiasts with an accessible and engaging tool to unravel intricate datasets and demystify machine learning, this project seeks to bridge the gap between complex data and user-friendly comprehension.</a:t>
            </a:r>
          </a:p>
          <a:p>
            <a:endParaRPr lang="en-IN" sz="3200" dirty="0">
              <a:solidFill>
                <a:srgbClr val="D1D5DB"/>
              </a:solidFill>
              <a:latin typeface="Söhne"/>
            </a:endParaRPr>
          </a:p>
          <a:p>
            <a:endParaRPr lang="en-IN" sz="3200"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5" name="TextBox 4">
            <a:extLst>
              <a:ext uri="{FF2B5EF4-FFF2-40B4-BE49-F238E27FC236}">
                <a16:creationId xmlns:a16="http://schemas.microsoft.com/office/drawing/2014/main" id="{9A528CBC-1271-6CCA-4A6D-7D077FDC33FC}"/>
              </a:ext>
            </a:extLst>
          </p:cNvPr>
          <p:cNvSpPr txBox="1"/>
          <p:nvPr/>
        </p:nvSpPr>
        <p:spPr>
          <a:xfrm flipH="1">
            <a:off x="1588304" y="515143"/>
            <a:ext cx="10449330" cy="7017306"/>
          </a:xfrm>
          <a:prstGeom prst="rect">
            <a:avLst/>
          </a:prstGeom>
          <a:noFill/>
        </p:spPr>
        <p:txBody>
          <a:bodyPr wrap="square" rtlCol="0">
            <a:spAutoFit/>
          </a:bodyPr>
          <a:lstStyle/>
          <a:p>
            <a:r>
              <a:rPr lang="en-IN" dirty="0"/>
              <a:t>                                                                                </a:t>
            </a:r>
            <a:r>
              <a:rPr lang="en-IN" sz="4400" dirty="0">
                <a:solidFill>
                  <a:schemeClr val="tx1"/>
                </a:solidFill>
              </a:rPr>
              <a:t>OBJECTIVE</a:t>
            </a:r>
          </a:p>
          <a:p>
            <a:pPr algn="l">
              <a:buFont typeface="+mj-lt"/>
              <a:buAutoNum type="arabicPeriod"/>
            </a:pPr>
            <a:r>
              <a:rPr lang="en-IN" sz="2800" i="0" dirty="0">
                <a:solidFill>
                  <a:schemeClr val="tx1"/>
                </a:solidFill>
                <a:effectLst/>
                <a:latin typeface="Söhne"/>
              </a:rPr>
              <a:t> </a:t>
            </a:r>
            <a:r>
              <a:rPr lang="en-IN" sz="2800" i="0" dirty="0">
                <a:solidFill>
                  <a:schemeClr val="tx1">
                    <a:lumMod val="95000"/>
                    <a:lumOff val="5000"/>
                  </a:schemeClr>
                </a:solidFill>
                <a:effectLst/>
                <a:latin typeface="Söhne"/>
              </a:rPr>
              <a:t>Simplifies complex data.</a:t>
            </a:r>
          </a:p>
          <a:p>
            <a:pPr algn="l">
              <a:buFont typeface="+mj-lt"/>
              <a:buAutoNum type="arabicPeriod"/>
            </a:pPr>
            <a:r>
              <a:rPr lang="en-IN" sz="2800" i="0" dirty="0">
                <a:solidFill>
                  <a:schemeClr val="tx1">
                    <a:lumMod val="95000"/>
                    <a:lumOff val="5000"/>
                  </a:schemeClr>
                </a:solidFill>
                <a:effectLst/>
                <a:latin typeface="Söhne"/>
              </a:rPr>
              <a:t> Uncovers patterns and insights. </a:t>
            </a:r>
          </a:p>
          <a:p>
            <a:pPr algn="l">
              <a:buFont typeface="+mj-lt"/>
              <a:buAutoNum type="arabicPeriod"/>
            </a:pPr>
            <a:r>
              <a:rPr lang="en-IN" sz="2800" i="0" dirty="0">
                <a:solidFill>
                  <a:schemeClr val="tx1">
                    <a:lumMod val="95000"/>
                    <a:lumOff val="5000"/>
                  </a:schemeClr>
                </a:solidFill>
                <a:effectLst/>
                <a:latin typeface="Söhne"/>
              </a:rPr>
              <a:t> Facilitates data-driven decisions.</a:t>
            </a:r>
          </a:p>
          <a:p>
            <a:pPr algn="l">
              <a:buFont typeface="+mj-lt"/>
              <a:buAutoNum type="arabicPeriod"/>
            </a:pPr>
            <a:r>
              <a:rPr lang="en-IN" sz="2800" i="0" dirty="0">
                <a:solidFill>
                  <a:schemeClr val="tx1">
                    <a:lumMod val="95000"/>
                    <a:lumOff val="5000"/>
                  </a:schemeClr>
                </a:solidFill>
                <a:effectLst/>
                <a:latin typeface="Söhne"/>
              </a:rPr>
              <a:t> Enhances data communication.</a:t>
            </a:r>
          </a:p>
          <a:p>
            <a:pPr algn="l">
              <a:buFont typeface="+mj-lt"/>
              <a:buAutoNum type="arabicPeriod"/>
            </a:pPr>
            <a:r>
              <a:rPr lang="en-IN" sz="2800" i="0" dirty="0">
                <a:solidFill>
                  <a:schemeClr val="tx1">
                    <a:lumMod val="95000"/>
                    <a:lumOff val="5000"/>
                  </a:schemeClr>
                </a:solidFill>
                <a:effectLst/>
                <a:latin typeface="Söhne"/>
              </a:rPr>
              <a:t> Supports data exploration.</a:t>
            </a:r>
          </a:p>
          <a:p>
            <a:pPr algn="l">
              <a:buFont typeface="+mj-lt"/>
              <a:buAutoNum type="arabicPeriod"/>
            </a:pPr>
            <a:r>
              <a:rPr lang="en-IN" sz="2800" i="0" dirty="0">
                <a:solidFill>
                  <a:schemeClr val="tx1">
                    <a:lumMod val="95000"/>
                    <a:lumOff val="5000"/>
                  </a:schemeClr>
                </a:solidFill>
                <a:effectLst/>
                <a:latin typeface="Söhne"/>
              </a:rPr>
              <a:t> Streamlines analysis.</a:t>
            </a:r>
          </a:p>
          <a:p>
            <a:pPr algn="l">
              <a:buFont typeface="+mj-lt"/>
              <a:buAutoNum type="arabicPeriod"/>
            </a:pPr>
            <a:r>
              <a:rPr lang="en-IN" sz="2800" i="0" dirty="0">
                <a:solidFill>
                  <a:schemeClr val="tx1">
                    <a:lumMod val="95000"/>
                    <a:lumOff val="5000"/>
                  </a:schemeClr>
                </a:solidFill>
                <a:effectLst/>
                <a:latin typeface="Söhne"/>
              </a:rPr>
              <a:t> Monitors real-time data.</a:t>
            </a:r>
          </a:p>
          <a:p>
            <a:pPr algn="l">
              <a:buFont typeface="+mj-lt"/>
              <a:buAutoNum type="arabicPeriod"/>
            </a:pPr>
            <a:r>
              <a:rPr lang="en-IN" sz="2800" i="0" dirty="0">
                <a:solidFill>
                  <a:schemeClr val="tx1">
                    <a:lumMod val="95000"/>
                    <a:lumOff val="5000"/>
                  </a:schemeClr>
                </a:solidFill>
                <a:effectLst/>
                <a:latin typeface="Söhne"/>
              </a:rPr>
              <a:t> Assesses data quality.</a:t>
            </a:r>
          </a:p>
          <a:p>
            <a:pPr algn="l">
              <a:buFont typeface="+mj-lt"/>
              <a:buAutoNum type="arabicPeriod"/>
            </a:pPr>
            <a:r>
              <a:rPr lang="en-IN" sz="2800" i="0" dirty="0">
                <a:solidFill>
                  <a:schemeClr val="tx1">
                    <a:lumMod val="95000"/>
                    <a:lumOff val="5000"/>
                  </a:schemeClr>
                </a:solidFill>
                <a:effectLst/>
                <a:latin typeface="Söhne"/>
              </a:rPr>
              <a:t> Offers customization options.</a:t>
            </a:r>
          </a:p>
          <a:p>
            <a:pPr algn="l">
              <a:buFont typeface="+mj-lt"/>
              <a:buAutoNum type="arabicPeriod"/>
            </a:pPr>
            <a:r>
              <a:rPr lang="en-IN" sz="2800" i="0" dirty="0">
                <a:solidFill>
                  <a:schemeClr val="tx1">
                    <a:lumMod val="95000"/>
                    <a:lumOff val="5000"/>
                  </a:schemeClr>
                </a:solidFill>
                <a:effectLst/>
                <a:latin typeface="Söhne"/>
              </a:rPr>
              <a:t> Enables collaboration.</a:t>
            </a:r>
          </a:p>
          <a:p>
            <a:pPr algn="l">
              <a:buFont typeface="+mj-lt"/>
              <a:buAutoNum type="arabicPeriod"/>
            </a:pPr>
            <a:r>
              <a:rPr lang="en-IN" sz="2800" i="0" dirty="0">
                <a:solidFill>
                  <a:schemeClr val="tx1">
                    <a:lumMod val="95000"/>
                    <a:lumOff val="5000"/>
                  </a:schemeClr>
                </a:solidFill>
                <a:effectLst/>
                <a:latin typeface="Söhne"/>
              </a:rPr>
              <a:t> Prioritizes accessibility.</a:t>
            </a:r>
          </a:p>
          <a:p>
            <a:pPr algn="l"/>
            <a:endParaRPr lang="en-IN" sz="5400" i="0" dirty="0">
              <a:solidFill>
                <a:srgbClr val="D1D5DB"/>
              </a:solidFill>
              <a:effectLst/>
              <a:latin typeface="Söhne"/>
            </a:endParaRPr>
          </a:p>
          <a:p>
            <a:endParaRPr lang="en-IN" sz="4400"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6" name="TextBox 5">
            <a:extLst>
              <a:ext uri="{FF2B5EF4-FFF2-40B4-BE49-F238E27FC236}">
                <a16:creationId xmlns:a16="http://schemas.microsoft.com/office/drawing/2014/main" id="{7FCB6C7C-2ECA-0AEE-6FDB-EB907C4C406B}"/>
              </a:ext>
            </a:extLst>
          </p:cNvPr>
          <p:cNvSpPr txBox="1"/>
          <p:nvPr/>
        </p:nvSpPr>
        <p:spPr>
          <a:xfrm>
            <a:off x="3229583" y="496111"/>
            <a:ext cx="5447692" cy="646331"/>
          </a:xfrm>
          <a:prstGeom prst="rect">
            <a:avLst/>
          </a:prstGeom>
          <a:noFill/>
        </p:spPr>
        <p:txBody>
          <a:bodyPr wrap="square" rtlCol="0">
            <a:spAutoFit/>
          </a:bodyPr>
          <a:lstStyle/>
          <a:p>
            <a:pPr algn="ctr"/>
            <a:r>
              <a:rPr lang="en-IN" sz="3600" dirty="0"/>
              <a:t> TECHNOLOGY STACK</a:t>
            </a:r>
          </a:p>
        </p:txBody>
      </p:sp>
      <p:sp>
        <p:nvSpPr>
          <p:cNvPr id="7" name="TextBox 6">
            <a:extLst>
              <a:ext uri="{FF2B5EF4-FFF2-40B4-BE49-F238E27FC236}">
                <a16:creationId xmlns:a16="http://schemas.microsoft.com/office/drawing/2014/main" id="{AE238168-D05D-47AB-9419-019BD533113C}"/>
              </a:ext>
            </a:extLst>
          </p:cNvPr>
          <p:cNvSpPr txBox="1"/>
          <p:nvPr/>
        </p:nvSpPr>
        <p:spPr>
          <a:xfrm>
            <a:off x="1566866" y="1451866"/>
            <a:ext cx="10991851" cy="5047536"/>
          </a:xfrm>
          <a:prstGeom prst="rect">
            <a:avLst/>
          </a:prstGeom>
          <a:noFill/>
        </p:spPr>
        <p:txBody>
          <a:bodyPr wrap="square" rtlCol="0">
            <a:spAutoFit/>
          </a:bodyPr>
          <a:lstStyle/>
          <a:p>
            <a:r>
              <a:rPr lang="en-IN" sz="1900" b="1" dirty="0">
                <a:solidFill>
                  <a:schemeClr val="accent4">
                    <a:lumMod val="50000"/>
                  </a:schemeClr>
                </a:solidFill>
              </a:rPr>
              <a:t>Programming Languages:</a:t>
            </a:r>
          </a:p>
          <a:p>
            <a:r>
              <a:rPr lang="en-IN" sz="1900" dirty="0">
                <a:solidFill>
                  <a:schemeClr val="accent4">
                    <a:lumMod val="50000"/>
                  </a:schemeClr>
                </a:solidFill>
              </a:rPr>
              <a:t>JavaScript: For frontend development, interactivity, and rendering visualizations.</a:t>
            </a:r>
          </a:p>
          <a:p>
            <a:r>
              <a:rPr lang="en-IN" sz="1900" dirty="0">
                <a:solidFill>
                  <a:schemeClr val="accent4">
                    <a:lumMod val="50000"/>
                  </a:schemeClr>
                </a:solidFill>
              </a:rPr>
              <a:t>Python: For backend data processing and analysis.</a:t>
            </a:r>
          </a:p>
          <a:p>
            <a:endParaRPr lang="en-IN" sz="1900" dirty="0">
              <a:solidFill>
                <a:schemeClr val="accent4">
                  <a:lumMod val="50000"/>
                </a:schemeClr>
              </a:solidFill>
            </a:endParaRPr>
          </a:p>
          <a:p>
            <a:r>
              <a:rPr lang="en-IN" sz="1900" b="1" dirty="0">
                <a:solidFill>
                  <a:schemeClr val="accent4">
                    <a:lumMod val="50000"/>
                  </a:schemeClr>
                </a:solidFill>
              </a:rPr>
              <a:t>Frontend Frameworks and Libraries:</a:t>
            </a:r>
          </a:p>
          <a:p>
            <a:r>
              <a:rPr lang="en-IN" sz="1900" dirty="0">
                <a:solidFill>
                  <a:schemeClr val="accent4">
                    <a:lumMod val="50000"/>
                  </a:schemeClr>
                </a:solidFill>
              </a:rPr>
              <a:t>React, Angular, or Vue.js: For building interactive user interfaces.</a:t>
            </a:r>
          </a:p>
          <a:p>
            <a:r>
              <a:rPr lang="en-IN" sz="1900" dirty="0">
                <a:solidFill>
                  <a:schemeClr val="accent4">
                    <a:lumMod val="50000"/>
                  </a:schemeClr>
                </a:solidFill>
              </a:rPr>
              <a:t>D3.js: A powerful library for creating custom data visualizations.</a:t>
            </a:r>
          </a:p>
          <a:p>
            <a:r>
              <a:rPr lang="en-IN" sz="1900" dirty="0">
                <a:solidFill>
                  <a:schemeClr val="accent4">
                    <a:lumMod val="50000"/>
                  </a:schemeClr>
                </a:solidFill>
              </a:rPr>
              <a:t>Charting Libraries: Like Chart.js, </a:t>
            </a:r>
            <a:r>
              <a:rPr lang="en-IN" sz="1900" dirty="0" err="1">
                <a:solidFill>
                  <a:schemeClr val="accent4">
                    <a:lumMod val="50000"/>
                  </a:schemeClr>
                </a:solidFill>
              </a:rPr>
              <a:t>Plotly</a:t>
            </a:r>
            <a:r>
              <a:rPr lang="en-IN" sz="1900" dirty="0">
                <a:solidFill>
                  <a:schemeClr val="accent4">
                    <a:lumMod val="50000"/>
                  </a:schemeClr>
                </a:solidFill>
              </a:rPr>
              <a:t>, or </a:t>
            </a:r>
            <a:r>
              <a:rPr lang="en-IN" sz="1900" dirty="0" err="1">
                <a:solidFill>
                  <a:schemeClr val="accent4">
                    <a:lumMod val="50000"/>
                  </a:schemeClr>
                </a:solidFill>
              </a:rPr>
              <a:t>Highcharts</a:t>
            </a:r>
            <a:r>
              <a:rPr lang="en-IN" sz="1900" dirty="0">
                <a:solidFill>
                  <a:schemeClr val="accent4">
                    <a:lumMod val="50000"/>
                  </a:schemeClr>
                </a:solidFill>
              </a:rPr>
              <a:t> for pre-built chart components.</a:t>
            </a:r>
          </a:p>
          <a:p>
            <a:r>
              <a:rPr lang="en-IN" sz="1900" dirty="0">
                <a:solidFill>
                  <a:schemeClr val="accent4">
                    <a:lumMod val="50000"/>
                  </a:schemeClr>
                </a:solidFill>
              </a:rPr>
              <a:t>CSS Frameworks: Such as Bootstrap or Material UI for styling.</a:t>
            </a:r>
          </a:p>
          <a:p>
            <a:endParaRPr lang="en-IN" sz="1900" dirty="0">
              <a:solidFill>
                <a:schemeClr val="accent4">
                  <a:lumMod val="50000"/>
                </a:schemeClr>
              </a:solidFill>
            </a:endParaRPr>
          </a:p>
          <a:p>
            <a:r>
              <a:rPr lang="en-IN" sz="1900" b="1" dirty="0">
                <a:solidFill>
                  <a:schemeClr val="accent4">
                    <a:lumMod val="50000"/>
                  </a:schemeClr>
                </a:solidFill>
              </a:rPr>
              <a:t>Backend Frameworks:</a:t>
            </a:r>
          </a:p>
          <a:p>
            <a:r>
              <a:rPr lang="en-IN" sz="1900" dirty="0">
                <a:solidFill>
                  <a:schemeClr val="accent4">
                    <a:lumMod val="50000"/>
                  </a:schemeClr>
                </a:solidFill>
              </a:rPr>
              <a:t>Django: To handle server-side logic and API development.</a:t>
            </a:r>
          </a:p>
          <a:p>
            <a:endParaRPr lang="en-IN" sz="1900" dirty="0">
              <a:solidFill>
                <a:schemeClr val="accent4">
                  <a:lumMod val="50000"/>
                </a:schemeClr>
              </a:solidFill>
            </a:endParaRPr>
          </a:p>
          <a:p>
            <a:r>
              <a:rPr lang="en-IN" sz="1900" b="1" dirty="0">
                <a:solidFill>
                  <a:schemeClr val="accent4">
                    <a:lumMod val="50000"/>
                  </a:schemeClr>
                </a:solidFill>
              </a:rPr>
              <a:t>Database Management:</a:t>
            </a:r>
          </a:p>
          <a:p>
            <a:r>
              <a:rPr lang="en-IN" sz="1900" dirty="0">
                <a:solidFill>
                  <a:schemeClr val="accent4">
                    <a:lumMod val="50000"/>
                  </a:schemeClr>
                </a:solidFill>
              </a:rPr>
              <a:t>SQL Databases: Such as MySQL, or SQLite for structured data.</a:t>
            </a:r>
          </a:p>
          <a:p>
            <a:r>
              <a:rPr lang="en-IN" sz="1900" dirty="0">
                <a:solidFill>
                  <a:schemeClr val="accent4">
                    <a:lumMod val="50000"/>
                  </a:schemeClr>
                </a:solidFill>
              </a:rPr>
              <a:t>NoSQL Databases: Like MongoDB or Cassandra for semi-structured or unstructured data.</a:t>
            </a:r>
          </a:p>
          <a:p>
            <a:endParaRPr lang="en-IN"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8F28175-9E0B-562B-9EFF-9C2E35F49C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9" name="TextBox 8">
            <a:extLst>
              <a:ext uri="{FF2B5EF4-FFF2-40B4-BE49-F238E27FC236}">
                <a16:creationId xmlns:a16="http://schemas.microsoft.com/office/drawing/2014/main" id="{4F706148-DC41-C18E-9A4D-B349944A81C5}"/>
              </a:ext>
            </a:extLst>
          </p:cNvPr>
          <p:cNvSpPr txBox="1"/>
          <p:nvPr/>
        </p:nvSpPr>
        <p:spPr>
          <a:xfrm>
            <a:off x="1419065" y="1770292"/>
            <a:ext cx="10592048" cy="3816429"/>
          </a:xfrm>
          <a:prstGeom prst="rect">
            <a:avLst/>
          </a:prstGeom>
          <a:noFill/>
        </p:spPr>
        <p:txBody>
          <a:bodyPr wrap="square" rtlCol="0">
            <a:spAutoFit/>
          </a:bodyPr>
          <a:lstStyle/>
          <a:p>
            <a:r>
              <a:rPr lang="en-IN" sz="2200" b="1" dirty="0">
                <a:solidFill>
                  <a:schemeClr val="accent4">
                    <a:lumMod val="50000"/>
                  </a:schemeClr>
                </a:solidFill>
              </a:rPr>
              <a:t>Data Processing:</a:t>
            </a:r>
          </a:p>
          <a:p>
            <a:r>
              <a:rPr lang="en-IN" sz="2200" dirty="0">
                <a:solidFill>
                  <a:schemeClr val="accent4">
                    <a:lumMod val="50000"/>
                  </a:schemeClr>
                </a:solidFill>
              </a:rPr>
              <a:t>Pandas: For data manipulation and analysis in Python.</a:t>
            </a:r>
          </a:p>
          <a:p>
            <a:r>
              <a:rPr lang="en-IN" sz="2200" dirty="0">
                <a:solidFill>
                  <a:schemeClr val="accent4">
                    <a:lumMod val="50000"/>
                  </a:schemeClr>
                </a:solidFill>
              </a:rPr>
              <a:t>Apache Spark: For large-scale data processing.</a:t>
            </a:r>
          </a:p>
          <a:p>
            <a:r>
              <a:rPr lang="en-IN" sz="2200" dirty="0">
                <a:solidFill>
                  <a:schemeClr val="accent4">
                    <a:lumMod val="50000"/>
                  </a:schemeClr>
                </a:solidFill>
              </a:rPr>
              <a:t>ETL Tools: Such as Apache </a:t>
            </a:r>
            <a:r>
              <a:rPr lang="en-IN" sz="2200" dirty="0" err="1">
                <a:solidFill>
                  <a:schemeClr val="accent4">
                    <a:lumMod val="50000"/>
                  </a:schemeClr>
                </a:solidFill>
              </a:rPr>
              <a:t>NiFi</a:t>
            </a:r>
            <a:r>
              <a:rPr lang="en-IN" sz="2200" dirty="0">
                <a:solidFill>
                  <a:schemeClr val="accent4">
                    <a:lumMod val="50000"/>
                  </a:schemeClr>
                </a:solidFill>
              </a:rPr>
              <a:t> or Talend for data extraction, transformation, and loading.</a:t>
            </a:r>
          </a:p>
          <a:p>
            <a:endParaRPr lang="en-IN" sz="2200" dirty="0">
              <a:solidFill>
                <a:schemeClr val="accent4">
                  <a:lumMod val="50000"/>
                </a:schemeClr>
              </a:solidFill>
            </a:endParaRPr>
          </a:p>
          <a:p>
            <a:r>
              <a:rPr lang="en-IN" sz="2200" b="1" dirty="0">
                <a:solidFill>
                  <a:schemeClr val="accent4">
                    <a:lumMod val="50000"/>
                  </a:schemeClr>
                </a:solidFill>
              </a:rPr>
              <a:t>Visualization Libraries:</a:t>
            </a:r>
          </a:p>
          <a:p>
            <a:r>
              <a:rPr lang="en-IN" sz="2200" dirty="0">
                <a:solidFill>
                  <a:schemeClr val="accent4">
                    <a:lumMod val="50000"/>
                  </a:schemeClr>
                </a:solidFill>
              </a:rPr>
              <a:t>Matplotlib, Seaborn, or </a:t>
            </a:r>
            <a:r>
              <a:rPr lang="en-IN" sz="2200" dirty="0" err="1">
                <a:solidFill>
                  <a:schemeClr val="accent4">
                    <a:lumMod val="50000"/>
                  </a:schemeClr>
                </a:solidFill>
              </a:rPr>
              <a:t>Plotly</a:t>
            </a:r>
            <a:r>
              <a:rPr lang="en-IN" sz="2200" dirty="0">
                <a:solidFill>
                  <a:schemeClr val="accent4">
                    <a:lumMod val="50000"/>
                  </a:schemeClr>
                </a:solidFill>
              </a:rPr>
              <a:t> (Python) for static visualizations.</a:t>
            </a:r>
          </a:p>
          <a:p>
            <a:r>
              <a:rPr lang="en-IN" sz="2200" dirty="0">
                <a:solidFill>
                  <a:schemeClr val="accent4">
                    <a:lumMod val="50000"/>
                  </a:schemeClr>
                </a:solidFill>
              </a:rPr>
              <a:t>D3.js for custom and interactive visualizations.</a:t>
            </a:r>
          </a:p>
          <a:p>
            <a:r>
              <a:rPr lang="en-IN" sz="2200" dirty="0">
                <a:solidFill>
                  <a:schemeClr val="accent4">
                    <a:lumMod val="50000"/>
                  </a:schemeClr>
                </a:solidFill>
              </a:rPr>
              <a:t>Tableau, Power BI, or QlikView for enterprise-level solutions.</a:t>
            </a:r>
          </a:p>
          <a:p>
            <a:endParaRPr lang="en-IN" sz="2200" dirty="0">
              <a:solidFill>
                <a:schemeClr val="accent4">
                  <a:lumMod val="50000"/>
                </a:schemeClr>
              </a:solidFill>
            </a:endParaRPr>
          </a:p>
          <a:p>
            <a:endParaRPr lang="en-IN" sz="2200" dirty="0">
              <a:solidFill>
                <a:schemeClr val="accent4">
                  <a:lumMod val="50000"/>
                </a:schemeClr>
              </a:solidFill>
            </a:endParaRPr>
          </a:p>
        </p:txBody>
      </p:sp>
      <p:sp>
        <p:nvSpPr>
          <p:cNvPr id="8" name="TextBox 7">
            <a:extLst>
              <a:ext uri="{FF2B5EF4-FFF2-40B4-BE49-F238E27FC236}">
                <a16:creationId xmlns:a16="http://schemas.microsoft.com/office/drawing/2014/main" id="{C49DC1C2-3AB5-49AB-C069-D4FDD363B6BA}"/>
              </a:ext>
            </a:extLst>
          </p:cNvPr>
          <p:cNvSpPr txBox="1"/>
          <p:nvPr/>
        </p:nvSpPr>
        <p:spPr>
          <a:xfrm>
            <a:off x="3570051" y="262646"/>
            <a:ext cx="5505856" cy="646331"/>
          </a:xfrm>
          <a:prstGeom prst="rect">
            <a:avLst/>
          </a:prstGeom>
          <a:noFill/>
        </p:spPr>
        <p:txBody>
          <a:bodyPr wrap="square" rtlCol="0">
            <a:spAutoFit/>
          </a:bodyPr>
          <a:lstStyle/>
          <a:p>
            <a:pPr algn="ctr"/>
            <a:r>
              <a:rPr lang="en-IN" sz="3600" dirty="0"/>
              <a:t>TECHNOLOGY STACK</a:t>
            </a:r>
          </a:p>
        </p:txBody>
      </p:sp>
    </p:spTree>
    <p:extLst>
      <p:ext uri="{BB962C8B-B14F-4D97-AF65-F5344CB8AC3E}">
        <p14:creationId xmlns:p14="http://schemas.microsoft.com/office/powerpoint/2010/main" val="2408910212"/>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1908</TotalTime>
  <Words>681</Words>
  <Application>Microsoft Office PowerPoint</Application>
  <PresentationFormat>Widescreen</PresentationFormat>
  <Paragraphs>102</Paragraphs>
  <Slides>13</Slides>
  <Notes>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SimSun-ExtB</vt:lpstr>
      <vt:lpstr>Arial</vt:lpstr>
      <vt:lpstr>Calibri</vt:lpstr>
      <vt:lpstr>Candara Light</vt:lpstr>
      <vt:lpstr>Cascadia Code ExtraLight</vt:lpstr>
      <vt:lpstr>Cascadia Mono ExtraLight</vt:lpstr>
      <vt:lpstr>Corbel</vt:lpstr>
      <vt:lpstr>Droid Sans Mono</vt:lpstr>
      <vt:lpstr>Google Sans</vt:lpstr>
      <vt:lpstr>Quattrocento Sans</vt:lpstr>
      <vt:lpstr>Söhne</vt:lpstr>
      <vt:lpstr>Parallax</vt:lpstr>
      <vt:lpstr>PowerPoint Presentation</vt:lpstr>
      <vt:lpstr>DATA INSIGHT</vt:lpstr>
      <vt:lpstr>   Supervised by:    Prof . Shahida Khan</vt:lpstr>
      <vt:lpstr>PowerPoint Presentation</vt:lpstr>
      <vt:lpstr>INTRODUCTION</vt:lpstr>
      <vt:lpstr>PowerPoint Presentation</vt:lpstr>
      <vt:lpstr>PowerPoint Presentation</vt:lpstr>
      <vt:lpstr>PowerPoint Presentation</vt:lpstr>
      <vt:lpstr>PowerPoint Presentation</vt:lpstr>
      <vt:lpstr>The Outcome Discussion</vt:lpstr>
      <vt:lpstr>                        Literature Survey</vt:lpstr>
      <vt:lpstr>                  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Devanshu Gupta</dc:creator>
  <cp:lastModifiedBy>ankitagupta086@outlook.com</cp:lastModifiedBy>
  <cp:revision>2</cp:revision>
  <dcterms:created xsi:type="dcterms:W3CDTF">2023-09-25T19:23:35Z</dcterms:created>
  <dcterms:modified xsi:type="dcterms:W3CDTF">2023-10-04T14:15:39Z</dcterms:modified>
</cp:coreProperties>
</file>