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F0BA-502D-0A90-15D2-DEF0D1AF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FA6E-36E1-713F-5714-927C0F44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7BE-DFB0-1B66-FED7-CA410D3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4841-52CC-5F92-5880-D100227C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1DDE-4903-F8BC-1B4C-BBBAE086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A8B-C0D4-1FA2-6AC6-27F3C7A4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2844-92F3-74FE-85BD-D8937763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DD30-B9F7-ABCA-BFEB-ADC15F0A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8203-1761-6533-6BCC-FD9EDA46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FD9-5E30-45CF-3340-7925CFF8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0AF5B-B3BD-2BD3-0BE6-1B688183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6D0D-2D10-BE07-8AD1-22529D9E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4811-975D-1687-B527-928A54E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801-0479-DAC5-C8A9-66459C53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28A8-7602-87FC-58BB-50546A22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CA5A-396B-D548-7F81-16E0E99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3116-A7D0-9218-DBE3-985ADF07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1CF8-A378-4D20-7B71-69C80920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8F2-447E-CA1A-F372-53E322A9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67C2-F224-55AE-922A-7F61BDC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331-C13E-53E6-511B-754B858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0AA4-2BF9-5125-08C9-8563C534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DA1C-BEE6-7351-C799-37FA50F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8A7-5D9F-90D4-D724-9A3C2C1F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FA49-6202-7670-C480-CE1953ED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8CE-AD6A-ADD0-97EA-BA97DDA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B39-E39A-A26E-3290-9C8CAC18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7B-731E-590B-9B05-2419309B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50C9-CF35-E7FF-85F1-599A7C5F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F859-DF20-1958-1889-5976FD7E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0845-C3C5-F40B-D5D3-33ECD0D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15AC-FCE9-6263-697C-139E6724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18CEF-6F22-62C6-EDFE-AA6702C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C5FD-6287-88B8-4088-C8F7103A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DE79-B207-F481-31C3-C47CCE10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0FEC-EEA9-DCA2-C34C-DDB05487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18FF-9C33-8D79-75BF-A60D9C8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BFA7-F65A-4093-911F-77FB5D2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372B2-C434-3DA7-D217-6ED59A0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5CF-8852-60D3-DFB9-7F32820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521E-E8F3-15C3-4025-40A1759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F3E0-6AFD-F677-08BF-E19471D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CE37-9219-49BA-5767-6FAD639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DCFE8-7639-997B-0B4E-F41424B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CC853-32C1-58F0-2930-8A41DB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08AB-9BAA-E392-3AF4-282F44C6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10B8-9774-F66D-CC28-F302386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93B-5F18-D4D8-E11A-01BA0DFF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D1B3-683A-68AC-4CB3-FE3A5A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DD93-6BA0-BF57-E3AB-2F546CA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7853-FC33-0662-289D-3C2B17C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2194-AFAA-FF29-2A23-B381D4C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A7A-1999-CE5A-E697-3941E96F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EA0CD-87E4-007B-238E-3249B7308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CC76-6056-A164-454D-24FF628C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793-1356-763C-7ECE-AF851FF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F848-05D4-D07D-BC19-D0CDE72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BBEA-61D1-414A-9CE0-C7057BD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880D-2EAC-C4FD-C329-C9A5C00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E8A1-A214-D632-5119-269E56A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2E98-ABBF-C1D3-9194-78C10C81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7950-2ED6-3568-AF7D-F1F8FCF1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5340-9952-0AD6-3D05-D4891530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19389-8094-25DA-6770-09495C23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81A8-4A6B-700E-8EE1-A19B7286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769615"/>
            <a:ext cx="9144000" cy="1048299"/>
          </a:xfrm>
        </p:spPr>
        <p:txBody>
          <a:bodyPr>
            <a:normAutofit/>
          </a:bodyPr>
          <a:lstStyle/>
          <a:p>
            <a:r>
              <a:rPr lang="en-IN" sz="6400" b="1" dirty="0">
                <a:solidFill>
                  <a:schemeClr val="accent2">
                    <a:lumMod val="75000"/>
                  </a:schemeClr>
                </a:solidFill>
              </a:rPr>
              <a:t>WHAT IS EDA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B435-EF22-23D7-5CAE-8FEB0EC8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63" y="1907459"/>
            <a:ext cx="10999072" cy="347656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EDA (Exploratory Data Analysis) is the process of analyzing and visualizing a dataset to understand its characteristics before applying any machine learning models or statistical techniques.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It helps identify patterns, relationships, missing values, and anomalies in the data.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Python Libraries</a:t>
            </a:r>
            <a:r>
              <a:rPr lang="en-IN" sz="3200" dirty="0"/>
              <a:t>: Pandas, Matplotlib, Seaborn, </a:t>
            </a:r>
            <a:r>
              <a:rPr lang="en-IN" sz="3200" dirty="0" err="1"/>
              <a:t>Plotly</a:t>
            </a:r>
            <a:endParaRPr lang="en-IN" sz="3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7197-3FC9-0918-E021-AD8A8959B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023-58E5-D94B-2915-E533F10A2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597"/>
            <a:ext cx="7108723" cy="8754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Key Steps in EDA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BCEA6-3078-485D-0915-C48968F646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356852"/>
            <a:ext cx="7270811" cy="55011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Understanding the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Load the dataset and check its structure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.head(), .info(), and .describe().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Handling Missing Values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Identify and treat missing values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isnull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().sum().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Checking Data Types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Ensure data types are appropriate for analysis.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Identifying Outliers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box plots to detect anomalies.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Visualizing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histograms, scatter plots, heatmaps, and pair plots to explore relationships.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Correlation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Analyze how features are related using correlation matrices.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Create new meaningful features from existing ones. </a:t>
            </a:r>
          </a:p>
        </p:txBody>
      </p:sp>
      <p:pic>
        <p:nvPicPr>
          <p:cNvPr id="14" name="Picture 13" descr="Typebar ready to print a question mark">
            <a:extLst>
              <a:ext uri="{FF2B5EF4-FFF2-40B4-BE49-F238E27FC236}">
                <a16:creationId xmlns:a16="http://schemas.microsoft.com/office/drawing/2014/main" id="{8BC3BD88-FC99-CE43-2991-9B1DAA1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8" r="29493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5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8C76C-5B55-450F-AE3B-6D50C5D4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0BA3-F77F-9DA5-3281-7D868DAC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441"/>
            <a:ext cx="4506686" cy="4342815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595959"/>
                </a:solidFill>
              </a:rPr>
              <a:t>LLM </a:t>
            </a:r>
            <a:br>
              <a:rPr lang="en-IN" sz="5400" b="1" dirty="0">
                <a:solidFill>
                  <a:srgbClr val="595959"/>
                </a:solidFill>
              </a:rPr>
            </a:br>
            <a:r>
              <a:rPr lang="en-IN" sz="5400" b="1" dirty="0">
                <a:solidFill>
                  <a:srgbClr val="595959"/>
                </a:solidFill>
              </a:rPr>
              <a:t>(LARGE LANGUAGE MODEL)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762E0-82EE-284F-887F-AAEF79A9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2842"/>
              </p:ext>
            </p:extLst>
          </p:nvPr>
        </p:nvGraphicFramePr>
        <p:xfrm>
          <a:off x="4731782" y="108857"/>
          <a:ext cx="7460218" cy="6624839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419482">
                  <a:extLst>
                    <a:ext uri="{9D8B030D-6E8A-4147-A177-3AD203B41FA5}">
                      <a16:colId xmlns:a16="http://schemas.microsoft.com/office/drawing/2014/main" val="526649060"/>
                    </a:ext>
                  </a:extLst>
                </a:gridCol>
                <a:gridCol w="4040736">
                  <a:extLst>
                    <a:ext uri="{9D8B030D-6E8A-4147-A177-3AD203B41FA5}">
                      <a16:colId xmlns:a16="http://schemas.microsoft.com/office/drawing/2014/main" val="2305711887"/>
                    </a:ext>
                  </a:extLst>
                </a:gridCol>
              </a:tblGrid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Company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LLM Name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3462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OpenAI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GPT-4.5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6227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Anthropic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Claude 3.7 Sonnet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759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Google DeepMind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Gemini 2.0 Pro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8279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Alibaba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Qwen 2.5-Max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1893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Seek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DeepSeek R1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0690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Meta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Llama 3.1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2202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Large 2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55777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Mixtral 8x22B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70328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Nvidia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Nemotron-4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88371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Phi-3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10026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Cohere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Command R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3663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xAI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Grok-1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695A2-110E-3CF8-6B3E-AA59FF04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B81C-E06A-C6B9-1217-EE35E1F6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70" y="2079170"/>
            <a:ext cx="2641600" cy="9579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7A7A5BF-E9ED-5BC2-FE45-4F916F32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4" y="185057"/>
            <a:ext cx="8773430" cy="667294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Programming Language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Python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Python Concept  Loops &amp; Function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IDE  Vs Code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Ollama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 Build LLM locally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LLM Model  Mistral AI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Frontend UI 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Gradio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UI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Dataset  Titanic Dataset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GitHub link </a:t>
            </a:r>
            <a:r>
              <a:rPr lang="en-US" sz="2800" u="sng" dirty="0">
                <a:solidFill>
                  <a:srgbClr val="FFFF00">
                    <a:alpha val="80000"/>
                  </a:srgbClr>
                </a:solidFill>
                <a:sym typeface="Wingdings" panose="05000000000000000000" pitchFamily="2" charset="2"/>
              </a:rPr>
              <a:t>https://github.com/pankaj570/EDA/blob/main/README.md</a:t>
            </a:r>
            <a:endParaRPr lang="en-US" sz="28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3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9B08-8A39-970C-5354-51957FA9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8D55-4CC8-F14A-78AB-69A3B9739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"/>
            <a:ext cx="10515600" cy="7728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</a:rPr>
              <a:t>Ollama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6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4C7C-610C-733E-8218-545F2BD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034143"/>
            <a:ext cx="11876314" cy="51428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Ollama</a:t>
            </a:r>
            <a:r>
              <a:rPr lang="en-US" sz="2200" dirty="0"/>
              <a:t> is a tool that lets you </a:t>
            </a:r>
            <a:r>
              <a:rPr lang="en-US" sz="2200" b="1" dirty="0"/>
              <a:t>run Large Language Models (LLMs) locally</a:t>
            </a:r>
            <a:r>
              <a:rPr lang="en-US" sz="2200" dirty="0"/>
              <a:t> on your computer.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designed for easy deployment and management of open-source LLMs like </a:t>
            </a:r>
            <a:r>
              <a:rPr lang="en-US" sz="2200" b="1" dirty="0"/>
              <a:t>Llama 2, Mistral, Gemma, </a:t>
            </a:r>
            <a:r>
              <a:rPr lang="en-US" sz="2200" b="1" dirty="0" err="1"/>
              <a:t>Deeseek</a:t>
            </a:r>
            <a:r>
              <a:rPr lang="en-US" sz="2200" b="1" dirty="0"/>
              <a:t> and more</a:t>
            </a:r>
            <a:r>
              <a:rPr lang="en-US" sz="2200" dirty="0"/>
              <a:t> without needing a cloud-based API.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000080"/>
              </a:highlight>
            </a:endParaRPr>
          </a:p>
          <a:p>
            <a:pPr algn="l"/>
            <a:r>
              <a:rPr lang="en-US" sz="3600" b="1" dirty="0">
                <a:highlight>
                  <a:srgbClr val="00FFFF"/>
                </a:highlight>
              </a:rPr>
              <a:t>Key Features of </a:t>
            </a:r>
            <a:r>
              <a:rPr lang="en-US" sz="3600" b="1" dirty="0" err="1">
                <a:highlight>
                  <a:srgbClr val="00FFFF"/>
                </a:highlight>
              </a:rPr>
              <a:t>Ollama</a:t>
            </a:r>
            <a:r>
              <a:rPr lang="en-US" sz="3600" b="1" dirty="0">
                <a:highlight>
                  <a:srgbClr val="00FFFF"/>
                </a:highlight>
              </a:rPr>
              <a:t> </a:t>
            </a:r>
            <a:r>
              <a:rPr lang="en-US" sz="3600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sz="3600" b="1" dirty="0">
              <a:highlight>
                <a:srgbClr val="00FFFF"/>
              </a:highlight>
            </a:endParaRPr>
          </a:p>
          <a:p>
            <a:pPr marL="228600" lvl="1" algn="l"/>
            <a:r>
              <a:rPr lang="en-US" sz="1800" dirty="0"/>
              <a:t>	</a:t>
            </a:r>
            <a:r>
              <a:rPr lang="en-US" sz="2400" dirty="0"/>
              <a:t>✅ </a:t>
            </a:r>
            <a:r>
              <a:rPr lang="en-US" sz="2400" b="1" dirty="0"/>
              <a:t>Run LLMs Locally</a:t>
            </a:r>
            <a:r>
              <a:rPr lang="en-US" sz="2400" dirty="0"/>
              <a:t> – No internet required after installation.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Supports Open-Source Models</a:t>
            </a:r>
            <a:r>
              <a:rPr lang="en-US" sz="2400" dirty="0"/>
              <a:t> – Llama 2, Mistral, Gemma, Phi-2, etc.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Optimized Performance</a:t>
            </a:r>
            <a:r>
              <a:rPr lang="en-US" sz="2400" dirty="0"/>
              <a:t> – Uses </a:t>
            </a:r>
            <a:r>
              <a:rPr lang="en-US" sz="2400" b="1" dirty="0"/>
              <a:t>GPU acceleration</a:t>
            </a:r>
            <a:r>
              <a:rPr lang="en-US" sz="2400" dirty="0"/>
              <a:t> for fast inference.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Simple Installation &amp; API</a:t>
            </a:r>
            <a:r>
              <a:rPr lang="en-US" sz="2400" dirty="0"/>
              <a:t> – Easy to use in apps or command-line.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Fine-Tuning Support</a:t>
            </a:r>
            <a:r>
              <a:rPr lang="en-US" sz="2400" dirty="0"/>
              <a:t> – Customize models for specific tasks.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	   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list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pull mistral 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run mistral</a:t>
            </a:r>
            <a:endParaRPr lang="en-US" sz="2800" b="1" dirty="0">
              <a:solidFill>
                <a:srgbClr val="0070C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97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BDC49-62D0-1618-0666-516EE418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4598C-9B12-2CD4-259B-40858A8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Gradio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UI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800" kern="1200" dirty="0">
              <a:solidFill>
                <a:schemeClr val="bg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FE52-CE9F-33CF-B91C-24B5275B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2" y="2217343"/>
            <a:ext cx="11857702" cy="3959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 err="1"/>
              <a:t>Gradio</a:t>
            </a:r>
            <a:r>
              <a:rPr lang="en-US" sz="3600" b="1" dirty="0"/>
              <a:t> UI</a:t>
            </a:r>
            <a:r>
              <a:rPr lang="en-US" sz="3600" dirty="0"/>
              <a:t> is a simple way to create interactive web applications for machine learning models using Python. </a:t>
            </a:r>
          </a:p>
          <a:p>
            <a:pPr algn="l"/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It allows users to easily build and share AI-powered interfaces with just a few lines of code.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How to Install </a:t>
            </a:r>
            <a:r>
              <a:rPr lang="en-US" sz="3600" dirty="0" err="1">
                <a:solidFill>
                  <a:schemeClr val="bg2"/>
                </a:solidFill>
                <a:highlight>
                  <a:srgbClr val="800000"/>
                </a:highlight>
              </a:rPr>
              <a:t>Gradio</a:t>
            </a: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 pip install </a:t>
            </a:r>
            <a:r>
              <a:rPr lang="en-US" sz="3600" dirty="0" err="1">
                <a:sym typeface="Wingdings" panose="05000000000000000000" pitchFamily="2" charset="2"/>
              </a:rPr>
              <a:t>gradio</a:t>
            </a: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7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456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WHAT IS EDA ?</vt:lpstr>
      <vt:lpstr>Key Steps in EDA</vt:lpstr>
      <vt:lpstr>LLM  (LARGE LANGUAGE MODEL)</vt:lpstr>
      <vt:lpstr>Project </vt:lpstr>
      <vt:lpstr>Ollama</vt:lpstr>
      <vt:lpstr>Gradio UI 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pankaj singh</cp:lastModifiedBy>
  <cp:revision>11</cp:revision>
  <dcterms:created xsi:type="dcterms:W3CDTF">2025-02-28T19:14:50Z</dcterms:created>
  <dcterms:modified xsi:type="dcterms:W3CDTF">2025-03-01T17:15:04Z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2025-02-28T19:20:52Z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505872ae-26e8-49f9-b0b4-5c3a3e874cbe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