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782" y="1034321"/>
            <a:ext cx="12726648" cy="1077218"/>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DATA HIDING IN IMAGES USING</a:t>
            </a:r>
          </a:p>
          <a:p>
            <a:pPr algn="ctr"/>
            <a:r>
              <a:rPr lang="en-US" sz="3200" b="1" dirty="0">
                <a:solidFill>
                  <a:schemeClr val="accent1">
                    <a:lumMod val="75000"/>
                  </a:schemeClr>
                </a:solidFill>
                <a:latin typeface="Arial"/>
                <a:cs typeface="Arial"/>
              </a:rPr>
              <a:t>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Pankaj Sanjay </a:t>
            </a:r>
            <a:r>
              <a:rPr lang="en-US" sz="2000" b="1" dirty="0" err="1">
                <a:solidFill>
                  <a:schemeClr val="accent1">
                    <a:lumMod val="75000"/>
                  </a:schemeClr>
                </a:solidFill>
                <a:latin typeface="Arial" pitchFamily="34" charset="0"/>
                <a:cs typeface="Arial" pitchFamily="34" charset="0"/>
              </a:rPr>
              <a:t>Zurange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Pankaj Sanjay </a:t>
            </a:r>
            <a:r>
              <a:rPr lang="en-US" sz="2000" b="1" dirty="0" err="1">
                <a:solidFill>
                  <a:schemeClr val="accent1">
                    <a:lumMod val="75000"/>
                  </a:schemeClr>
                </a:solidFill>
                <a:latin typeface="Arial" pitchFamily="34" charset="0"/>
                <a:cs typeface="Arial" pitchFamily="34" charset="0"/>
              </a:rPr>
              <a:t>Zurange</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Indira Gandhi National Open University. BCA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1" dirty="0"/>
              <a:t>Enhanced Algorithms:</a:t>
            </a:r>
            <a:r>
              <a:rPr lang="en-US" dirty="0"/>
              <a:t> Future research will likely focus on developing more robust and efficient steganographic algorithms that can withstand various attacks, such as image manipulation, compression, and noise addition.</a:t>
            </a:r>
          </a:p>
          <a:p>
            <a:pPr marL="305435" indent="-305435"/>
            <a:r>
              <a:rPr lang="en-US" b="1" dirty="0"/>
              <a:t>Integration with Emerging Technologies:</a:t>
            </a:r>
            <a:r>
              <a:rPr lang="en-US" dirty="0"/>
              <a:t> Steganography can be integrated with emerging technologies like blockchain and artificial intelligence to enhance security and create more sophisticated data-hiding techniques.</a:t>
            </a:r>
          </a:p>
          <a:p>
            <a:pPr marL="305435" indent="-305435"/>
            <a:r>
              <a:rPr lang="en-US" b="1" dirty="0"/>
              <a:t>Increased Data Capacity: </a:t>
            </a:r>
            <a:r>
              <a:rPr lang="en-US" dirty="0"/>
              <a:t>Researchers will work on increasing the data capacity of steganographic methods, allowing more information to be hidden within digital media without compromising quality.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1800" dirty="0">
                <a:latin typeface="Aptos" panose="020B0004020202020204" pitchFamily="34" charset="0"/>
              </a:rPr>
              <a:t>Steganography is the practice of concealing messages or information within other non-secret text or data. Here are a few potential problem statements related to steganography:</a:t>
            </a:r>
          </a:p>
          <a:p>
            <a:pPr marL="0" indent="0">
              <a:buNone/>
            </a:pPr>
            <a:r>
              <a:rPr lang="en-US" sz="1800" dirty="0">
                <a:latin typeface="Aptos" panose="020B0004020202020204" pitchFamily="34" charset="0"/>
              </a:rPr>
              <a:t>Developing Steganographic Techniques:</a:t>
            </a:r>
          </a:p>
          <a:p>
            <a:pPr marL="0" indent="0">
              <a:buNone/>
            </a:pPr>
            <a:r>
              <a:rPr lang="en-US" sz="1800" b="1" dirty="0">
                <a:latin typeface="Aptos" panose="020B0004020202020204" pitchFamily="34" charset="0"/>
              </a:rPr>
              <a:t>Problem Statement: </a:t>
            </a:r>
          </a:p>
          <a:p>
            <a:pPr marL="0" indent="0">
              <a:buNone/>
            </a:pPr>
            <a:r>
              <a:rPr lang="en-US" dirty="0">
                <a:latin typeface="Aptos" panose="020B0004020202020204" pitchFamily="34" charset="0"/>
              </a:rPr>
              <a:t>"Design a steganographic algorithm that can embed a secret message within a digital image in a way that the alteration is imperceptible to the human eye while maintaining the integrity and quality of the image."</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latin typeface="Aptos" panose="020B0004020202020204" pitchFamily="34" charset="0"/>
              </a:rPr>
              <a:t>JavaScript :- </a:t>
            </a:r>
            <a:r>
              <a:rPr lang="en-US" sz="1800" b="0" i="0" dirty="0">
                <a:solidFill>
                  <a:srgbClr val="1F1F1F"/>
                </a:solidFill>
                <a:effectLst/>
                <a:latin typeface="Aptos" panose="020B0004020202020204" pitchFamily="34" charset="0"/>
              </a:rPr>
              <a:t>JavaScript is </a:t>
            </a:r>
            <a:r>
              <a:rPr lang="en-US" sz="1800" b="0" i="0" dirty="0">
                <a:solidFill>
                  <a:srgbClr val="040C28"/>
                </a:solidFill>
                <a:effectLst/>
                <a:latin typeface="Aptos" panose="020B0004020202020204" pitchFamily="34" charset="0"/>
              </a:rPr>
              <a:t>a scripting or programming language that allows you to implement complex features on web pages. Its also cross platform so its doesn't need any IDE or specific code editor. Normal text editor can be used to make programs.</a:t>
            </a:r>
            <a:endParaRPr lang="en-IN" sz="1800" dirty="0">
              <a:latin typeface="Aptos" panose="020B0004020202020204" pitchFamily="34" charset="0"/>
            </a:endParaRPr>
          </a:p>
          <a:p>
            <a:pPr marL="0" indent="0">
              <a:buNone/>
            </a:pPr>
            <a:r>
              <a:rPr lang="en-IN" sz="2000" b="1" dirty="0">
                <a:latin typeface="Aptos" panose="020B0004020202020204" pitchFamily="34" charset="0"/>
              </a:rPr>
              <a:t>HTML :- </a:t>
            </a:r>
            <a:r>
              <a:rPr lang="en-US" sz="1800" b="0" i="0" dirty="0" err="1">
                <a:solidFill>
                  <a:srgbClr val="001D35"/>
                </a:solidFill>
                <a:effectLst/>
                <a:latin typeface="Aptos" panose="020B0004020202020204" pitchFamily="34" charset="0"/>
              </a:rPr>
              <a:t>HyperText</a:t>
            </a:r>
            <a:r>
              <a:rPr lang="en-US" sz="1800" b="0" i="0" dirty="0">
                <a:solidFill>
                  <a:srgbClr val="001D35"/>
                </a:solidFill>
                <a:effectLst/>
                <a:latin typeface="Aptos" panose="020B0004020202020204" pitchFamily="34" charset="0"/>
              </a:rPr>
              <a:t> Markup Language (HTML) is a language used to create web pages. It's the basic building block of the web, and is used to define the structure and meaning of web content. </a:t>
            </a:r>
            <a:endParaRPr lang="en-IN" sz="1800" dirty="0">
              <a:latin typeface="Aptos" panose="020B0004020202020204" pitchFamily="34" charset="0"/>
            </a:endParaRPr>
          </a:p>
          <a:p>
            <a:pPr marL="0" indent="0">
              <a:buNone/>
            </a:pPr>
            <a:r>
              <a:rPr lang="en-IN" sz="2000" b="1" dirty="0">
                <a:latin typeface="Aptos" panose="020B0004020202020204" pitchFamily="34" charset="0"/>
              </a:rPr>
              <a:t>Web browser :- </a:t>
            </a:r>
            <a:r>
              <a:rPr lang="en-IN" sz="1800" dirty="0">
                <a:latin typeface="Aptos" panose="020B0004020202020204" pitchFamily="34" charset="0"/>
              </a:rPr>
              <a:t>Chrome, Edge, Firefox</a:t>
            </a:r>
            <a:r>
              <a:rPr lang="en-IN" dirty="0"/>
              <a:t>.</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JavaScript steganography is quite fascinating! Here are some "wow" factors that make it stand out:-</a:t>
            </a:r>
          </a:p>
          <a:p>
            <a:pPr marL="0" indent="0">
              <a:buNone/>
            </a:pPr>
            <a:r>
              <a:rPr lang="en-US" sz="1800" b="1" dirty="0">
                <a:solidFill>
                  <a:srgbClr val="0F0F0F"/>
                </a:solidFill>
              </a:rPr>
              <a:t>Ease of Use: </a:t>
            </a:r>
            <a:r>
              <a:rPr lang="en-US" sz="1800" dirty="0">
                <a:solidFill>
                  <a:srgbClr val="0F0F0F"/>
                </a:solidFill>
              </a:rPr>
              <a:t>Libraries like steganography.js make it incredibly simple to hide messages within images using JavaScript. All you need is a browser that supports the HTML5 canvas element.</a:t>
            </a:r>
          </a:p>
          <a:p>
            <a:pPr marL="0" indent="0">
              <a:buNone/>
            </a:pPr>
            <a:r>
              <a:rPr lang="en-US" sz="1800" b="1" dirty="0">
                <a:solidFill>
                  <a:srgbClr val="0F0F0F"/>
                </a:solidFill>
              </a:rPr>
              <a:t>Cross-Browser Compatibility: </a:t>
            </a:r>
            <a:r>
              <a:rPr lang="en-US" sz="1800" dirty="0">
                <a:solidFill>
                  <a:srgbClr val="0F0F0F"/>
                </a:solidFill>
              </a:rPr>
              <a:t>JavaScript steganography tools work across various browsers, including Chrome, Firefox, Safari, and more.</a:t>
            </a:r>
          </a:p>
          <a:p>
            <a:pPr marL="0" indent="0">
              <a:buNone/>
            </a:pPr>
            <a:r>
              <a:rPr lang="en-US" sz="1800" b="1" dirty="0">
                <a:solidFill>
                  <a:srgbClr val="0F0F0F"/>
                </a:solidFill>
              </a:rPr>
              <a:t>Versatility: </a:t>
            </a:r>
            <a:r>
              <a:rPr lang="en-US" sz="1800" dirty="0">
                <a:solidFill>
                  <a:srgbClr val="0F0F0F"/>
                </a:solidFill>
              </a:rPr>
              <a:t>You can hide messages not just in images but also in other media types like audio and video files. This opens up a wide range of possibilities for secure communication.</a:t>
            </a:r>
          </a:p>
          <a:p>
            <a:pPr marL="0" indent="0">
              <a:buNone/>
            </a:pPr>
            <a:r>
              <a:rPr lang="en-US" sz="1800" b="1" dirty="0">
                <a:solidFill>
                  <a:srgbClr val="0F0F0F"/>
                </a:solidFill>
              </a:rPr>
              <a:t>Least Significant Bit (LSB) Technique: </a:t>
            </a:r>
            <a:r>
              <a:rPr lang="en-US" sz="1800" dirty="0">
                <a:solidFill>
                  <a:srgbClr val="0F0F0F"/>
                </a:solidFill>
              </a:rPr>
              <a:t>Many JavaScript steganography tools use the LSB technique, which alters the least significant bits of the image pixels to embed the secret message. This method is effective and minimally impacts the image quality.</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JavaScript steganography can be used by a variety of end users for different purposes. Here are some examples:</a:t>
            </a:r>
          </a:p>
          <a:p>
            <a:r>
              <a:rPr lang="en-US" b="1" dirty="0"/>
              <a:t>Developers and Programmers:- </a:t>
            </a:r>
            <a:r>
              <a:rPr lang="en-US" dirty="0"/>
              <a:t>They can use JavaScript steganography libraries like steganography.js to embed hidden messages within images for secure communication or digital watermarking.</a:t>
            </a:r>
          </a:p>
          <a:p>
            <a:r>
              <a:rPr lang="en-US" b="1" dirty="0"/>
              <a:t>Cybersecurity Professionals:- </a:t>
            </a:r>
            <a:r>
              <a:rPr lang="en-US" dirty="0"/>
              <a:t>They can utilize steganography techniques to protect sensitive information and detect hidden messages in digital media to prevent data breaches.</a:t>
            </a:r>
          </a:p>
          <a:p>
            <a:r>
              <a:rPr lang="en-US" b="1" dirty="0"/>
              <a:t>Privacy Enthusiasts:- </a:t>
            </a:r>
            <a:r>
              <a:rPr lang="en-US" dirty="0"/>
              <a:t>Individuals who value privacy can use steganography to communicate securely by embedding messages in images or other media files, making it difficult for unauthorized parties to intercept or decipher the information.</a:t>
            </a:r>
          </a:p>
          <a:p>
            <a:r>
              <a:rPr lang="en-US" b="1" dirty="0"/>
              <a:t>Open Source Community:-</a:t>
            </a:r>
            <a:r>
              <a:rPr lang="en-US" dirty="0"/>
              <a:t> Contributors to open-source projects can explore and enhance existing JavaScript steganography tools, like those available on GitHub, to improve their functionality and security.</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4B6D3770-9E9C-6EF3-B13A-6DFCCC57D562}"/>
              </a:ext>
            </a:extLst>
          </p:cNvPr>
          <p:cNvPicPr>
            <a:picLocks noGrp="1" noChangeAspect="1"/>
          </p:cNvPicPr>
          <p:nvPr>
            <p:ph idx="1"/>
          </p:nvPr>
        </p:nvPicPr>
        <p:blipFill>
          <a:blip r:embed="rId2"/>
          <a:stretch>
            <a:fillRect/>
          </a:stretch>
        </p:blipFill>
        <p:spPr>
          <a:xfrm>
            <a:off x="581192" y="1401762"/>
            <a:ext cx="4805196" cy="2478629"/>
          </a:xfrm>
        </p:spPr>
      </p:pic>
      <p:pic>
        <p:nvPicPr>
          <p:cNvPr id="7" name="Picture 6">
            <a:extLst>
              <a:ext uri="{FF2B5EF4-FFF2-40B4-BE49-F238E27FC236}">
                <a16:creationId xmlns:a16="http://schemas.microsoft.com/office/drawing/2014/main" id="{8C7CC86B-B7FD-180B-5DB8-8323126E7DA0}"/>
              </a:ext>
            </a:extLst>
          </p:cNvPr>
          <p:cNvPicPr>
            <a:picLocks noChangeAspect="1"/>
          </p:cNvPicPr>
          <p:nvPr/>
        </p:nvPicPr>
        <p:blipFill>
          <a:blip r:embed="rId3"/>
          <a:stretch>
            <a:fillRect/>
          </a:stretch>
        </p:blipFill>
        <p:spPr>
          <a:xfrm>
            <a:off x="6381705" y="967304"/>
            <a:ext cx="4696654" cy="2585798"/>
          </a:xfrm>
          <a:prstGeom prst="rect">
            <a:avLst/>
          </a:prstGeom>
        </p:spPr>
      </p:pic>
      <p:pic>
        <p:nvPicPr>
          <p:cNvPr id="9" name="Picture 8">
            <a:extLst>
              <a:ext uri="{FF2B5EF4-FFF2-40B4-BE49-F238E27FC236}">
                <a16:creationId xmlns:a16="http://schemas.microsoft.com/office/drawing/2014/main" id="{EE80D907-B2A2-96F8-32CD-6E3A609C2097}"/>
              </a:ext>
            </a:extLst>
          </p:cNvPr>
          <p:cNvPicPr>
            <a:picLocks noChangeAspect="1"/>
          </p:cNvPicPr>
          <p:nvPr/>
        </p:nvPicPr>
        <p:blipFill rotWithShape="1">
          <a:blip r:embed="rId4"/>
          <a:srcRect t="6059"/>
          <a:stretch/>
        </p:blipFill>
        <p:spPr>
          <a:xfrm>
            <a:off x="5619381" y="3553102"/>
            <a:ext cx="5268064" cy="288647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b="1" dirty="0"/>
              <a:t>JavaScript steganography:</a:t>
            </a:r>
            <a:r>
              <a:rPr lang="en-US" dirty="0"/>
              <a:t> offers a fascinating blend of creativity and security. By leveraging libraries and techniques such as the Least Significant Bit (LSB) method, developers can effectively embed hidden messages within digital media. This practice has various applications, from secure communication and digital watermarking to enhancing artistic expression and educational research.</a:t>
            </a:r>
          </a:p>
          <a:p>
            <a:r>
              <a:rPr lang="en-US" b="1" dirty="0"/>
              <a:t>Ease of Use: </a:t>
            </a:r>
            <a:r>
              <a:rPr lang="en-US" dirty="0"/>
              <a:t>JavaScript libraries make steganography accessible and straightforward.</a:t>
            </a:r>
            <a:endParaRPr lang="en-IN" dirty="0"/>
          </a:p>
          <a:p>
            <a:r>
              <a:rPr lang="en-US" b="1" dirty="0"/>
              <a:t>Versatility:</a:t>
            </a:r>
            <a:r>
              <a:rPr lang="en-US" dirty="0"/>
              <a:t> It can be applied to images, audio, video, and other multimedia files.</a:t>
            </a:r>
            <a:endParaRPr lang="en-IN" dirty="0"/>
          </a:p>
          <a:p>
            <a:r>
              <a:rPr lang="en-US" b="1" dirty="0"/>
              <a:t>Cross-Browser Compatibility: </a:t>
            </a:r>
            <a:r>
              <a:rPr lang="en-US" dirty="0"/>
              <a:t>Ensures functionality across different platforms.</a:t>
            </a:r>
          </a:p>
          <a:p>
            <a:r>
              <a:rPr lang="en-US" b="1" dirty="0"/>
              <a:t>Real-World Applications:</a:t>
            </a:r>
            <a:r>
              <a:rPr lang="en-US" dirty="0"/>
              <a:t> Includes cybersecurity, digital art, and secure communication.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https://github.com/pankajZ2510/ProjectStegano.git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730</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Calibri</vt:lpstr>
      <vt:lpstr>Calibri Light</vt:lpstr>
      <vt:lpstr>Franklin Gothic Book</vt:lpstr>
      <vt:lpstr>Franklin Gothic Demi</vt:lpstr>
      <vt:lpstr>Wingdings 2</vt:lpstr>
      <vt:lpstr>DividendVTI</vt:lpstr>
      <vt:lpstr>PowerPoint Presentation</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Pankaj</cp:lastModifiedBy>
  <cp:revision>30</cp:revision>
  <dcterms:created xsi:type="dcterms:W3CDTF">2021-05-26T16:50:10Z</dcterms:created>
  <dcterms:modified xsi:type="dcterms:W3CDTF">2025-02-22T05:53:12Z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