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4016" r:id="rId4"/>
  </p:sldMasterIdLst>
  <p:notesMasterIdLst>
    <p:notesMasterId r:id="rId6"/>
  </p:notesMasterIdLst>
  <p:handoutMasterIdLst>
    <p:handoutMasterId r:id="rId7"/>
  </p:handoutMasterIdLst>
  <p:sldIdLst>
    <p:sldId id="1448942897" r:id="rId5"/>
  </p:sldIdLst>
  <p:sldSz cx="9144000" cy="6858000" type="screen4x3"/>
  <p:notesSz cx="6934200" cy="9220200"/>
  <p:embeddedFontLst>
    <p:embeddedFont>
      <p:font typeface="BLK Fort" panose="020B0503030202060203" pitchFamily="34" charset="77"/>
      <p:regular r:id="rId8"/>
      <p:bold r:id="rId9"/>
      <p:italic r:id="rId10"/>
      <p:boldItalic r:id="rId11"/>
    </p:embeddedFont>
    <p:embeddedFont>
      <p:font typeface="BLK Fort Cond Light" panose="020B0306030202060103" pitchFamily="34" charset="77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5" userDrawn="1">
          <p15:clr>
            <a:srgbClr val="A4A3A4"/>
          </p15:clr>
        </p15:guide>
        <p15:guide id="2" pos="218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aley, Kellyann" initials="KK" lastIdx="22" clrIdx="0">
    <p:extLst>
      <p:ext uri="{19B8F6BF-5375-455C-9EA6-DF929625EA0E}">
        <p15:presenceInfo xmlns:p15="http://schemas.microsoft.com/office/powerpoint/2012/main" userId="S::kellyann.kanaley@blackrock.com::56e3b272-9f28-4894-9cd5-7b3408ecfd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mpd="sng">
              <a:solidFill>
                <a:srgbClr val="7C7B7F"/>
              </a:solidFill>
            </a:ln>
          </a:bottom>
          <a:insideH>
            <a:ln w="9525" cmpd="sng">
              <a:solidFill>
                <a:srgbClr val="7C7B7F"/>
              </a:solidFill>
            </a:ln>
          </a:insideH>
          <a:insideV>
            <a:ln w="9525" cmpd="sng">
              <a:solidFill>
                <a:srgbClr val="7C7B7F"/>
              </a:solidFill>
            </a:ln>
          </a:insideV>
        </a:tcBdr>
        <a:fill>
          <a:noFill/>
        </a:fill>
      </a:tcStyle>
    </a:wholeTb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0" autoAdjust="0"/>
    <p:restoredTop sz="94291" autoAdjust="0"/>
  </p:normalViewPr>
  <p:slideViewPr>
    <p:cSldViewPr snapToGrid="0" showGuides="1">
      <p:cViewPr>
        <p:scale>
          <a:sx n="145" d="100"/>
          <a:sy n="145" d="100"/>
        </p:scale>
        <p:origin x="-80" y="-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2868" y="90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0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r">
              <a:defRPr sz="1200"/>
            </a:lvl1pPr>
          </a:lstStyle>
          <a:p>
            <a:fld id="{CA7B17E1-9691-4CF0-8878-002E44B3FE99}" type="datetimeFigureOut">
              <a:rPr lang="en-US"/>
              <a:t>5/28/20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092" tIns="44045" rIns="88092" bIns="44045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4" y="4379715"/>
            <a:ext cx="5547359" cy="4148576"/>
          </a:xfrm>
          <a:prstGeom prst="rect">
            <a:avLst/>
          </a:prstGeom>
        </p:spPr>
        <p:txBody>
          <a:bodyPr vert="horz" lIns="88092" tIns="44045" rIns="88092" bIns="44045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0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r">
              <a:defRPr sz="1200"/>
            </a:lvl1pPr>
          </a:lstStyle>
          <a:p>
            <a:fld id="{DC7191D3-4E4B-42E3-96E0-819975A3A0A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9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add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FB74EBF8-1304-4469-B577-2BBACBFBB9C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4FCC65F-04B6-4790-B472-8764CE2C5B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398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0"/>
              </a:spcBef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dirty="0"/>
              <a:t>Presenter name (14pt BLK Fort Bold)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9C128AA-7773-43C5-AF5D-2F5DEEDA40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9398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AE7DCFB-2EEB-47CA-ADC2-06F0B6342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93984" y="1266624"/>
            <a:ext cx="6125812" cy="338008"/>
          </a:xfrm>
        </p:spPr>
        <p:txBody>
          <a:bodyPr>
            <a:noAutofit/>
          </a:bodyPr>
          <a:lstStyle>
            <a:lvl1pPr algn="r">
              <a:spcBef>
                <a:spcPts val="0"/>
              </a:spcBef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A91DED43-BD39-4419-A371-9AA17F464E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1480" y="6302142"/>
            <a:ext cx="8321040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Limited Distribution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5E294D-0110-4C58-892C-F7ADB2F468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7604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PRESENTATION TITLE HERE (45PT BLK Fort book)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5C9294-DEB5-4821-926F-F08022B6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6" y="2391769"/>
            <a:ext cx="1527051" cy="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16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Messag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FDB568-2A98-4102-93CC-C9AA5EFFBCED}"/>
              </a:ext>
            </a:extLst>
          </p:cNvPr>
          <p:cNvSpPr/>
          <p:nvPr/>
        </p:nvSpPr>
        <p:spPr>
          <a:xfrm>
            <a:off x="414338" y="404178"/>
            <a:ext cx="4160520" cy="56235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A73C3-43CF-424C-9F3B-817D19B7D6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8" y="632778"/>
            <a:ext cx="3703320" cy="516636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200" b="0" cap="all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400" b="1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1023EB-FADA-4BB3-AFBC-002F0EA2EA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F37D99-C4EF-4326-A44A-68EAA51E6C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A47F3B-8BB1-C449-85E5-37086ECA24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2" y="404178"/>
            <a:ext cx="3703320" cy="5623560"/>
          </a:xfrm>
        </p:spPr>
        <p:txBody>
          <a:bodyPr anchor="ctr"/>
          <a:lstStyle>
            <a:lvl1pPr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70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Mess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533C2-13E7-4D77-A835-0FF3D3D0EB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94362-4289-4D90-86FC-468EF9684A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B2BBB-BFE4-2B40-932C-FBD0FCC382D7}"/>
              </a:ext>
            </a:extLst>
          </p:cNvPr>
          <p:cNvSpPr/>
          <p:nvPr/>
        </p:nvSpPr>
        <p:spPr>
          <a:xfrm>
            <a:off x="414338" y="404178"/>
            <a:ext cx="4160520" cy="562356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217AFCA-5B9F-A046-9371-9B8B2394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8" y="632778"/>
            <a:ext cx="3703320" cy="516636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200" b="0" cap="all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400" b="1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5826826-AC99-A741-85AB-8360D352866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2" y="404178"/>
            <a:ext cx="3703320" cy="5623560"/>
          </a:xfrm>
        </p:spPr>
        <p:txBody>
          <a:bodyPr anchor="ctr"/>
          <a:lstStyle>
            <a:lvl1pPr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3798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Mess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FDB568-2A98-4102-93CC-C9AA5EFFBCED}"/>
              </a:ext>
            </a:extLst>
          </p:cNvPr>
          <p:cNvSpPr/>
          <p:nvPr/>
        </p:nvSpPr>
        <p:spPr>
          <a:xfrm>
            <a:off x="414338" y="404178"/>
            <a:ext cx="4160520" cy="562356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A73C3-43CF-424C-9F3B-817D19B7D6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8" y="632778"/>
            <a:ext cx="3703320" cy="516636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200" b="0" cap="all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400" b="1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1023EB-FADA-4BB3-AFBC-002F0EA2EA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F37D99-C4EF-4326-A44A-68EAA51E6C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B6736-736B-CE4B-B2F4-C500BDB38E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2" y="404178"/>
            <a:ext cx="3703320" cy="5623560"/>
          </a:xfrm>
        </p:spPr>
        <p:txBody>
          <a:bodyPr anchor="ctr"/>
          <a:lstStyle>
            <a:lvl1pPr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708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Message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FDB568-2A98-4102-93CC-C9AA5EFFBCED}"/>
              </a:ext>
            </a:extLst>
          </p:cNvPr>
          <p:cNvSpPr/>
          <p:nvPr/>
        </p:nvSpPr>
        <p:spPr>
          <a:xfrm>
            <a:off x="414338" y="404178"/>
            <a:ext cx="4160520" cy="562356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A73C3-43CF-424C-9F3B-817D19B7D6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8" y="632778"/>
            <a:ext cx="3703320" cy="516636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200" b="0" cap="all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400" b="1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1023EB-FADA-4BB3-AFBC-002F0EA2EA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F37D99-C4EF-4326-A44A-68EAA51E6C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9B320FE-4FDB-A948-B922-1A3E472A85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2" y="404178"/>
            <a:ext cx="3703320" cy="5623560"/>
          </a:xfrm>
        </p:spPr>
        <p:txBody>
          <a:bodyPr anchor="ctr"/>
          <a:lstStyle>
            <a:lvl1pPr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643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1724B6B9-26CE-45B2-BB80-409CBFB2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7C09C96-3609-48E6-A410-BA3DF1731D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1090295"/>
            <a:ext cx="8321040" cy="4937125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36256-82A7-4171-80C3-0B570231538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B84E0-A71D-4A6A-9998-E370DE5A91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382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221E1-FCAA-42AC-971E-01F7A1E9CF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6404-BB40-410A-A021-C781DC62E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655C7E-2A43-C444-8880-6DDE4851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2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ABDDCB-31E2-4FAE-9C7D-8EFD9F1C78E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60582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DC30979-BB42-48C3-9441-B7EF5DD6C70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4338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613AB-F928-4045-A145-73176940CA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3C6D3-80C7-4670-AADF-0A08826849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19E695D-6277-F443-826F-D5B908E7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65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D35D2-8750-4018-9664-54B73C690FC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A6BF-EE48-4709-A0E3-9DD1D8ECD99D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4272D6A-2B55-B34B-8AEE-693FC4B6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60D6CE-92F8-FF45-8FBF-504A2E69DB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on the icon to insert content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8F3BD5F-BFAB-D644-885D-F71A96C611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1480" y="1138089"/>
            <a:ext cx="8321040" cy="307777"/>
          </a:xfrm>
          <a:solidFill>
            <a:schemeClr val="bg1"/>
          </a:solidFill>
          <a:effectLst>
            <a:outerShdw dist="127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cap="none" baseline="0">
                <a:latin typeface="+mj-lt"/>
              </a:defRPr>
            </a:lvl1pPr>
          </a:lstStyle>
          <a:p>
            <a:pPr lvl="0"/>
            <a:r>
              <a:rPr dirty="0"/>
              <a:t>Chart/table title (14pt BLK Fort)</a:t>
            </a:r>
          </a:p>
        </p:txBody>
      </p:sp>
    </p:spTree>
    <p:extLst>
      <p:ext uri="{BB962C8B-B14F-4D97-AF65-F5344CB8AC3E}">
        <p14:creationId xmlns:p14="http://schemas.microsoft.com/office/powerpoint/2010/main" val="84422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201BDA7-FA2D-417E-8B71-D4DEBFC05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on the icon to insert content</a:t>
            </a:r>
          </a:p>
        </p:txBody>
      </p:sp>
      <p:sp>
        <p:nvSpPr>
          <p:cNvPr id="12" name="source 2">
            <a:extLst>
              <a:ext uri="{FF2B5EF4-FFF2-40B4-BE49-F238E27FC236}">
                <a16:creationId xmlns:a16="http://schemas.microsoft.com/office/drawing/2014/main" id="{769D1C7C-5A42-4069-A8A6-F52B573C68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480" y="6193779"/>
            <a:ext cx="8321040" cy="123111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rPr dirty="0"/>
              <a:t>Insert source or footnote text here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D319EF5-CCAF-4268-92D8-051CF95100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11480" y="1547179"/>
            <a:ext cx="8321040" cy="320040"/>
          </a:xfrm>
        </p:spPr>
        <p:txBody>
          <a:bodyPr lIns="13716" rIns="13716"/>
          <a:lstStyle>
            <a:lvl1pPr>
              <a:defRPr sz="1200" b="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Chart subtitle (12pt BLK Fort)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EF0B9-3A09-4205-8E13-8D3E9BDFCB7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8C8E8-0F0D-405D-92BF-6908230D9BD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D5A7065-5634-8B42-AAB9-D6455DCE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5DCB87C-28A6-C843-841E-098437E041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1480" y="1138089"/>
            <a:ext cx="8321040" cy="307777"/>
          </a:xfrm>
          <a:solidFill>
            <a:schemeClr val="bg1"/>
          </a:solidFill>
          <a:effectLst>
            <a:outerShdw dist="127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cap="none" baseline="0">
                <a:latin typeface="+mj-lt"/>
              </a:defRPr>
            </a:lvl1pPr>
          </a:lstStyle>
          <a:p>
            <a:pPr lvl="0"/>
            <a:r>
              <a:rPr dirty="0"/>
              <a:t>Chart/table title (14pt BLK Fort)</a:t>
            </a:r>
          </a:p>
        </p:txBody>
      </p:sp>
    </p:spTree>
    <p:extLst>
      <p:ext uri="{BB962C8B-B14F-4D97-AF65-F5344CB8AC3E}">
        <p14:creationId xmlns:p14="http://schemas.microsoft.com/office/powerpoint/2010/main" val="359312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 2">
            <a:extLst>
              <a:ext uri="{FF2B5EF4-FFF2-40B4-BE49-F238E27FC236}">
                <a16:creationId xmlns:a16="http://schemas.microsoft.com/office/drawing/2014/main" id="{EE61F4B4-C290-4F84-B4E3-3BD192E1B4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0016" y="6193779"/>
            <a:ext cx="4023360" cy="123111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rPr dirty="0"/>
              <a:t>Insert source or footnote text here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7816F574-F3B8-4D4C-B2C6-F0CED4AB2B0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1480" y="1186587"/>
            <a:ext cx="4023360" cy="4846320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Fort). To apply bullets go to the increase/decrease list level button on the home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5338CC0-2E71-418B-B92F-408B5B6F808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00016" y="1547177"/>
            <a:ext cx="4023360" cy="4480560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8FF2656-8E3C-4C14-99B1-38D162A94A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00016" y="1138089"/>
            <a:ext cx="4023360" cy="307777"/>
          </a:xfrm>
          <a:solidFill>
            <a:schemeClr val="bg1"/>
          </a:solidFill>
          <a:effectLst>
            <a:outerShdw dist="127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cap="none" baseline="0">
                <a:latin typeface="+mj-lt"/>
              </a:defRPr>
            </a:lvl1pPr>
          </a:lstStyle>
          <a:p>
            <a:pPr lvl="0"/>
            <a:r>
              <a:rPr dirty="0"/>
              <a:t>Chart/table title (14pt BLK Fort)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91B03-FA97-44A7-A01C-D21C772A60D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4A6A2-C2D8-4A13-8B1B-9B05DA49D45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84A8D18-A00A-824C-8462-5111FE50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22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addin Title Slide - Shor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EBEC5D4E-65DB-4498-8815-252BF2F607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81EA6E9-8C7E-4B8B-B26A-DE9FA861D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1480" y="6302142"/>
            <a:ext cx="8321040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t>Limited Distribution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CD30C1-B1C4-4775-A966-35907E1222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201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TITLE (60PT BLK FORT)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84B0045-4A15-A940-A05B-D23512C80C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398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0"/>
              </a:spcBef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dirty="0"/>
              <a:t>Presenter name (14pt BLK Fort Bold)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9008800-4508-7C4F-894B-92AFDB6B51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9398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E186E55-F1BC-F94E-99D9-56EC8C930F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93984" y="1266624"/>
            <a:ext cx="6125812" cy="338008"/>
          </a:xfrm>
        </p:spPr>
        <p:txBody>
          <a:bodyPr>
            <a:noAutofit/>
          </a:bodyPr>
          <a:lstStyle>
            <a:lvl1pPr algn="r">
              <a:spcBef>
                <a:spcPts val="0"/>
              </a:spcBef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5AC305-24B7-A84F-9ED8-CF08A4B1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6" y="2391769"/>
            <a:ext cx="1527051" cy="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04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52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rce 3">
            <a:extLst>
              <a:ext uri="{FF2B5EF4-FFF2-40B4-BE49-F238E27FC236}">
                <a16:creationId xmlns:a16="http://schemas.microsoft.com/office/drawing/2014/main" id="{D3F77FC7-4E8D-495C-9D1F-B4FA68859A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4181" y="6193779"/>
            <a:ext cx="4023360" cy="123111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61D8A-521A-44ED-848A-0BEC34BB6D8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CE300-128B-4D86-8569-1455C5225308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A2A71C6F-A4BC-8148-B351-1DFE04F4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6EF5B4-07CF-2346-9721-94370B8878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00016" y="1547177"/>
            <a:ext cx="4023360" cy="4480560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2820533-FAD3-AE49-B168-2964391E82D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00016" y="1138089"/>
            <a:ext cx="4023360" cy="307777"/>
          </a:xfrm>
          <a:solidFill>
            <a:schemeClr val="bg1"/>
          </a:solidFill>
          <a:effectLst>
            <a:outerShdw dist="127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cap="none" baseline="0">
                <a:latin typeface="+mj-lt"/>
              </a:defRPr>
            </a:lvl1pPr>
          </a:lstStyle>
          <a:p>
            <a:pPr lvl="0"/>
            <a:r>
              <a:rPr dirty="0"/>
              <a:t>Chart/table title (14pt BLK Fort)</a:t>
            </a:r>
          </a:p>
        </p:txBody>
      </p:sp>
      <p:sp>
        <p:nvSpPr>
          <p:cNvPr id="22" name="source 3">
            <a:extLst>
              <a:ext uri="{FF2B5EF4-FFF2-40B4-BE49-F238E27FC236}">
                <a16:creationId xmlns:a16="http://schemas.microsoft.com/office/drawing/2014/main" id="{289756EE-BDB1-D147-847B-65950DE6E03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5645" y="6193779"/>
            <a:ext cx="4023360" cy="123111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rPr dirty="0"/>
              <a:t>Insert source or footnote text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A8995CF-9E47-2943-B765-DBC7894DECA2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11480" y="1547177"/>
            <a:ext cx="4023360" cy="4480560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1512F25-3914-FB46-80C8-E4202548396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1480" y="1138089"/>
            <a:ext cx="4023360" cy="307777"/>
          </a:xfrm>
          <a:solidFill>
            <a:schemeClr val="bg1"/>
          </a:solidFill>
          <a:effectLst>
            <a:outerShdw dist="127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cap="none" baseline="0">
                <a:latin typeface="+mj-lt"/>
              </a:defRPr>
            </a:lvl1pPr>
          </a:lstStyle>
          <a:p>
            <a:pPr lvl="0"/>
            <a:r>
              <a:rPr dirty="0"/>
              <a:t>Chart/table title (14pt BLK Fort)</a:t>
            </a:r>
          </a:p>
        </p:txBody>
      </p:sp>
    </p:spTree>
    <p:extLst>
      <p:ext uri="{BB962C8B-B14F-4D97-AF65-F5344CB8AC3E}">
        <p14:creationId xmlns:p14="http://schemas.microsoft.com/office/powerpoint/2010/main" val="392410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ource 4">
            <a:extLst>
              <a:ext uri="{FF2B5EF4-FFF2-40B4-BE49-F238E27FC236}">
                <a16:creationId xmlns:a16="http://schemas.microsoft.com/office/drawing/2014/main" id="{0EC83DAF-E6AF-4B32-BC2E-B64119DBB6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0016" y="6193779"/>
            <a:ext cx="4023360" cy="123111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A664C0D1-7426-4AD6-AEF7-6B1098CBAAC8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700016" y="4238671"/>
            <a:ext cx="4023360" cy="1796365"/>
          </a:xfrm>
        </p:spPr>
        <p:txBody>
          <a:bodyPr lIns="13716" rIns="13716"/>
          <a:lstStyle>
            <a:lvl1pPr>
              <a:defRPr sz="1200" b="0" baseline="0"/>
            </a:lvl1pPr>
            <a:lvl2pPr>
              <a:defRPr b="0"/>
            </a:lvl2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697CBB2E-BE79-456E-BFA3-B8002162589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700016" y="3829583"/>
            <a:ext cx="4023360" cy="307777"/>
          </a:xfrm>
          <a:solidFill>
            <a:schemeClr val="bg1"/>
          </a:solidFill>
          <a:effectLst>
            <a:outerShdw dist="127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 cap="none" baseline="0">
                <a:latin typeface="+mj-lt"/>
              </a:defRPr>
            </a:lvl1pPr>
          </a:lstStyle>
          <a:p>
            <a:pPr lvl="0"/>
            <a:r>
              <a:rPr dirty="0"/>
              <a:t>Chart/table title (14pt BLK Fort)</a:t>
            </a:r>
          </a:p>
        </p:txBody>
      </p:sp>
      <p:sp>
        <p:nvSpPr>
          <p:cNvPr id="26" name="source 3">
            <a:extLst>
              <a:ext uri="{FF2B5EF4-FFF2-40B4-BE49-F238E27FC236}">
                <a16:creationId xmlns:a16="http://schemas.microsoft.com/office/drawing/2014/main" id="{B2051B87-CFB1-4F79-9B18-B6BC614AD8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6193779"/>
            <a:ext cx="4023360" cy="123111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rPr dirty="0"/>
              <a:t>Insert source or footnote text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D3EAEA1B-E2EB-4092-BEA7-0B16B4255FC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26720" y="4238671"/>
            <a:ext cx="4023360" cy="1796365"/>
          </a:xfrm>
        </p:spPr>
        <p:txBody>
          <a:bodyPr lIns="13716" rIns="13716"/>
          <a:lstStyle>
            <a:lvl1pPr>
              <a:defRPr sz="1200" b="0" baseline="0"/>
            </a:lvl1pPr>
            <a:lvl2pPr>
              <a:defRPr b="0"/>
            </a:lvl2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C3FF322-E671-46B7-BDEC-862528C5500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6720" y="3829583"/>
            <a:ext cx="4023360" cy="307777"/>
          </a:xfrm>
          <a:solidFill>
            <a:schemeClr val="bg1"/>
          </a:solidFill>
          <a:effectLst>
            <a:outerShdw dist="127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 cap="none" baseline="0">
                <a:latin typeface="+mj-lt"/>
              </a:defRPr>
            </a:lvl1pPr>
          </a:lstStyle>
          <a:p>
            <a:pPr lvl="0"/>
            <a:r>
              <a:rPr dirty="0"/>
              <a:t>Chart/table title (14pt BLK Fort)</a:t>
            </a:r>
          </a:p>
        </p:txBody>
      </p:sp>
      <p:sp>
        <p:nvSpPr>
          <p:cNvPr id="29" name="source 2">
            <a:extLst>
              <a:ext uri="{FF2B5EF4-FFF2-40B4-BE49-F238E27FC236}">
                <a16:creationId xmlns:a16="http://schemas.microsoft.com/office/drawing/2014/main" id="{C01ED1A1-5474-4602-81C9-324708AD25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00016" y="3502371"/>
            <a:ext cx="4023360" cy="123111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B05C9DA-1F95-47F2-8A4C-DDECD5EF6EDA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700016" y="1547177"/>
            <a:ext cx="4023360" cy="1796400"/>
          </a:xfrm>
        </p:spPr>
        <p:txBody>
          <a:bodyPr lIns="13716" rIns="13716"/>
          <a:lstStyle>
            <a:lvl1pPr>
              <a:defRPr sz="1200" b="0" baseline="0"/>
            </a:lvl1pPr>
            <a:lvl2pPr>
              <a:defRPr b="0"/>
            </a:lvl2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A113596-9972-4A18-BEAC-46F249CCA4A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00016" y="1138089"/>
            <a:ext cx="4023360" cy="307777"/>
          </a:xfrm>
          <a:solidFill>
            <a:schemeClr val="bg1"/>
          </a:solidFill>
          <a:effectLst>
            <a:outerShdw dist="127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 cap="none" baseline="0">
                <a:latin typeface="+mj-lt"/>
              </a:defRPr>
            </a:lvl1pPr>
          </a:lstStyle>
          <a:p>
            <a:pPr lvl="0"/>
            <a:r>
              <a:rPr dirty="0"/>
              <a:t>Chart/table title (14pt BLK Fort)</a:t>
            </a:r>
          </a:p>
        </p:txBody>
      </p:sp>
      <p:sp>
        <p:nvSpPr>
          <p:cNvPr id="33" name="source 1">
            <a:extLst>
              <a:ext uri="{FF2B5EF4-FFF2-40B4-BE49-F238E27FC236}">
                <a16:creationId xmlns:a16="http://schemas.microsoft.com/office/drawing/2014/main" id="{E09DFB72-D5C5-44CB-BE1B-29393E2001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720" y="3502371"/>
            <a:ext cx="4023360" cy="123111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rPr dirty="0"/>
              <a:t>Insert source or footnote text here</a:t>
            </a:r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A3F3106B-E581-4B3B-A923-FED2FEDE058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6720" y="1547177"/>
            <a:ext cx="4023360" cy="1796400"/>
          </a:xfrm>
        </p:spPr>
        <p:txBody>
          <a:bodyPr lIns="13716" rIns="13716"/>
          <a:lstStyle>
            <a:lvl1pPr>
              <a:defRPr sz="1200" b="0" baseline="0"/>
            </a:lvl1pPr>
            <a:lvl2pPr>
              <a:defRPr b="0"/>
            </a:lvl2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1140135-BEDA-47EE-943D-1EA35F7FFA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6720" y="1138089"/>
            <a:ext cx="4023360" cy="307777"/>
          </a:xfrm>
          <a:solidFill>
            <a:schemeClr val="bg1"/>
          </a:solidFill>
          <a:effectLst>
            <a:outerShdw dist="127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cap="none" baseline="0">
                <a:latin typeface="+mj-lt"/>
              </a:defRPr>
            </a:lvl1pPr>
          </a:lstStyle>
          <a:p>
            <a:pPr lvl="0"/>
            <a:r>
              <a:rPr dirty="0"/>
              <a:t>Chart/table title (14pt BLK Fort)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773E5-B05A-49E1-A22E-1F8570E2AFAE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4404D-AC40-4EE2-833D-7681AB64DF51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DC82560E-B79B-A343-8726-C0C5B8CC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715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658936-3F86-48F5-B1B2-9EE94739F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1974292"/>
            <a:ext cx="8321040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 (45pt BLK Fort)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3D5BE77-B1DB-45BB-A1B2-6F1828A28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1480" y="3805561"/>
            <a:ext cx="8321040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here, if required (18pt BLK Fort)</a:t>
            </a:r>
          </a:p>
        </p:txBody>
      </p:sp>
    </p:spTree>
    <p:extLst>
      <p:ext uri="{BB962C8B-B14F-4D97-AF65-F5344CB8AC3E}">
        <p14:creationId xmlns:p14="http://schemas.microsoft.com/office/powerpoint/2010/main" val="3803112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60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658936-3F86-48F5-B1B2-9EE94739F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854" y="1974292"/>
            <a:ext cx="7498080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 (45pt BLK Fort)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3D5BE77-B1DB-45BB-A1B2-6F1828A28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32854" y="3805561"/>
            <a:ext cx="7498080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here, if required (18pt BLK Fort)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CCAE6-1C92-FD45-BBDE-3ADB0A627BDF}"/>
              </a:ext>
            </a:extLst>
          </p:cNvPr>
          <p:cNvSpPr/>
          <p:nvPr/>
        </p:nvSpPr>
        <p:spPr>
          <a:xfrm>
            <a:off x="414338" y="411639"/>
            <a:ext cx="414338" cy="603472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3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60">
          <p15:clr>
            <a:srgbClr val="C35E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658936-3F86-48F5-B1B2-9EE94739F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854" y="1974292"/>
            <a:ext cx="7498080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 (45pt BLK Fort)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3D5BE77-B1DB-45BB-A1B2-6F1828A28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32854" y="3805561"/>
            <a:ext cx="7498080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here, if required (18pt BLK Fort)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CCAE6-1C92-FD45-BBDE-3ADB0A627BDF}"/>
              </a:ext>
            </a:extLst>
          </p:cNvPr>
          <p:cNvSpPr/>
          <p:nvPr/>
        </p:nvSpPr>
        <p:spPr>
          <a:xfrm>
            <a:off x="414338" y="411639"/>
            <a:ext cx="414338" cy="603472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79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60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658936-3F86-48F5-B1B2-9EE94739F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854" y="1974292"/>
            <a:ext cx="7498080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 (45pt BLK Fort)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3D5BE77-B1DB-45BB-A1B2-6F1828A28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32854" y="3805561"/>
            <a:ext cx="7498080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here, if required (18pt BLK Fort)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CCAE6-1C92-FD45-BBDE-3ADB0A627BDF}"/>
              </a:ext>
            </a:extLst>
          </p:cNvPr>
          <p:cNvSpPr/>
          <p:nvPr/>
        </p:nvSpPr>
        <p:spPr>
          <a:xfrm>
            <a:off x="414338" y="411639"/>
            <a:ext cx="414338" cy="603472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2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60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658936-3F86-48F5-B1B2-9EE94739F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854" y="1974292"/>
            <a:ext cx="7498080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 (45pt BLK Fort)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3D5BE77-B1DB-45BB-A1B2-6F1828A28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32854" y="3805561"/>
            <a:ext cx="7498080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here, if required (18pt BLK Fort)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CCAE6-1C92-FD45-BBDE-3ADB0A627BDF}"/>
              </a:ext>
            </a:extLst>
          </p:cNvPr>
          <p:cNvSpPr/>
          <p:nvPr/>
        </p:nvSpPr>
        <p:spPr>
          <a:xfrm>
            <a:off x="414338" y="411639"/>
            <a:ext cx="414338" cy="603472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0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60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Aq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647BF2-237F-7A40-9576-C8ED80F1846D}"/>
              </a:ext>
            </a:extLst>
          </p:cNvPr>
          <p:cNvSpPr/>
          <p:nvPr/>
        </p:nvSpPr>
        <p:spPr>
          <a:xfrm>
            <a:off x="414338" y="411639"/>
            <a:ext cx="414338" cy="603472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418EB9-351F-A844-810C-D76998875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854" y="1974292"/>
            <a:ext cx="7498080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 (45pt BLK Fort)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5544A68-0015-D24A-9FC0-89E00E164FA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32854" y="3805561"/>
            <a:ext cx="7498080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here, if required (18pt BLK Fort)</a:t>
            </a:r>
          </a:p>
        </p:txBody>
      </p:sp>
    </p:spTree>
    <p:extLst>
      <p:ext uri="{BB962C8B-B14F-4D97-AF65-F5344CB8AC3E}">
        <p14:creationId xmlns:p14="http://schemas.microsoft.com/office/powerpoint/2010/main" val="21399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60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F632-A105-43C6-AB42-41ABDA5F8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F6234-6516-43CB-8D61-5E1FE8C02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9335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2E5AED60-72D5-4A70-AB52-788CFCB602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1480" y="1090284"/>
            <a:ext cx="8321040" cy="4937760"/>
          </a:xfrm>
        </p:spPr>
        <p:txBody>
          <a:bodyPr/>
          <a:lstStyle>
            <a:lvl1pPr marL="274320" indent="-274320">
              <a:buClrTx/>
              <a:buFont typeface="+mj-lt"/>
              <a:buAutoNum type="arabicPeriod"/>
              <a:defRPr baseline="0"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(14pt BLK Fort) – each line has automatic numbering on this Table of Contents layout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9B8A0-A7A1-45B3-8722-AC964BB0AA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604BD-3971-4A23-AEC1-6F8C9BD8E0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D2BAC21-A4B2-0B40-81A3-A794F4FD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addin Title Slide - Pur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B4E52EE2-1C25-4468-A003-B35EA851424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2937B-5487-4CAB-9D14-B88F61B1DFD3}"/>
              </a:ext>
            </a:extLst>
          </p:cNvPr>
          <p:cNvSpPr/>
          <p:nvPr/>
        </p:nvSpPr>
        <p:spPr>
          <a:xfrm>
            <a:off x="5486400" y="414338"/>
            <a:ext cx="3243263" cy="602456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4E08434-270C-48FE-89B4-196505231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3571" y="631483"/>
            <a:ext cx="278892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spcBef>
                <a:spcPts val="0"/>
              </a:spcBef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dirty="0"/>
              <a:t>Presenter name (12pt BLK Fort Bold)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68CF70A-D1A7-459D-B651-A16D3D290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3571" y="1027312"/>
            <a:ext cx="2788920" cy="33800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(12pt BLK Fort)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DDCF8181-92C5-48E7-B256-0A17D4E38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13571" y="5916845"/>
            <a:ext cx="2788920" cy="411480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Limited Distribution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CB196D-7C93-413A-B954-7C8F49E44F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3571" y="1429184"/>
            <a:ext cx="2788920" cy="338008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dirty="0"/>
              <a:t>Date or other detail (10pt BLK Fort)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231C50-60A1-498A-97C6-92321EBF05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494" y="3127270"/>
            <a:ext cx="489204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TITLE (45PT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A87B7-4408-AC49-BFE3-94B8EF15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6" y="2391769"/>
            <a:ext cx="1527051" cy="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56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58EB8569-658E-465D-B64F-D396685E85B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1480" y="1082674"/>
            <a:ext cx="8321040" cy="4937760"/>
          </a:xfrm>
        </p:spPr>
        <p:txBody>
          <a:bodyPr>
            <a:noAutofit/>
          </a:bodyPr>
          <a:lstStyle>
            <a:lvl1pPr>
              <a:defRPr sz="800" b="0" baseline="0">
                <a:latin typeface="+mn-lt"/>
              </a:defRPr>
            </a:lvl1pPr>
            <a:lvl2pPr>
              <a:defRPr sz="800">
                <a:latin typeface="+mn-lt"/>
              </a:defRPr>
            </a:lvl2pPr>
            <a:lvl3pPr marL="274320">
              <a:defRPr sz="800">
                <a:latin typeface="+mn-lt"/>
              </a:defRPr>
            </a:lvl3pPr>
            <a:lvl4pPr marL="411480">
              <a:defRPr sz="800">
                <a:latin typeface="+mn-lt"/>
              </a:defRPr>
            </a:lvl4pPr>
            <a:lvl5pPr marL="548640">
              <a:defRPr sz="800">
                <a:latin typeface="+mn-lt"/>
              </a:defRPr>
            </a:lvl5pPr>
            <a:lvl6pPr marL="685800">
              <a:defRPr sz="800">
                <a:latin typeface="+mn-lt"/>
              </a:defRPr>
            </a:lvl6pPr>
            <a:lvl7pPr marL="822960">
              <a:defRPr sz="800">
                <a:latin typeface="+mn-lt"/>
              </a:defRPr>
            </a:lvl7pPr>
            <a:lvl8pPr marL="960120">
              <a:defRPr sz="800">
                <a:latin typeface="+mn-lt"/>
              </a:defRPr>
            </a:lvl8pPr>
            <a:lvl9pPr marL="1097280">
              <a:defRPr sz="800">
                <a:latin typeface="+mn-lt"/>
              </a:defRPr>
            </a:lvl9pPr>
          </a:lstStyle>
          <a:p>
            <a:pPr lvl="0"/>
            <a:r>
              <a:rPr dirty="0"/>
              <a:t>Click to add text – (8pt BLK Fort).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Sixth level</a:t>
            </a:r>
          </a:p>
          <a:p>
            <a:pPr lvl="6"/>
            <a:r>
              <a:rPr dirty="0"/>
              <a:t>Seventh level</a:t>
            </a:r>
          </a:p>
          <a:p>
            <a:pPr lvl="7"/>
            <a:r>
              <a:rPr dirty="0"/>
              <a:t>Eighth level</a:t>
            </a:r>
          </a:p>
          <a:p>
            <a:pPr lvl="8"/>
            <a:r>
              <a:rPr dirty="0"/>
              <a:t>Ninth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8E101-734A-4C30-A276-3F2F7A8127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16758-843E-4006-BDA4-83B0563355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996A4E9-58D6-0D47-90C8-A31A65A2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0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addin Title Slide - Yello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B4E52EE2-1C25-4468-A003-B35EA851424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2937B-5487-4CAB-9D14-B88F61B1DFD3}"/>
              </a:ext>
            </a:extLst>
          </p:cNvPr>
          <p:cNvSpPr/>
          <p:nvPr/>
        </p:nvSpPr>
        <p:spPr>
          <a:xfrm>
            <a:off x="5486400" y="414338"/>
            <a:ext cx="3243263" cy="602456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4E08434-270C-48FE-89B4-196505231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3571" y="631483"/>
            <a:ext cx="278892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spcBef>
                <a:spcPts val="0"/>
              </a:spcBef>
              <a:defRPr sz="12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dirty="0"/>
              <a:t>Presenter name (12pt BLK Fort Bold)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68CF70A-D1A7-459D-B651-A16D3D290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3571" y="1027312"/>
            <a:ext cx="2788920" cy="33800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ysClr val="windowText" lastClr="000000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(12pt BLK Fort)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DDCF8181-92C5-48E7-B256-0A17D4E38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13571" y="5916845"/>
            <a:ext cx="2788920" cy="411480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t>Limited Distribution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CB196D-7C93-413A-B954-7C8F49E44F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3571" y="1429184"/>
            <a:ext cx="2788920" cy="338008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000" b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dirty="0"/>
              <a:t>Date or other detail (10pt BLK Fort)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231C50-60A1-498A-97C6-92321EBF05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494" y="3127270"/>
            <a:ext cx="489204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TITLE (45PT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A87B7-4408-AC49-BFE3-94B8EF15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6" y="2391769"/>
            <a:ext cx="1527051" cy="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2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addin Title Slide -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B4E52EE2-1C25-4468-A003-B35EA851424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2937B-5487-4CAB-9D14-B88F61B1DFD3}"/>
              </a:ext>
            </a:extLst>
          </p:cNvPr>
          <p:cNvSpPr/>
          <p:nvPr/>
        </p:nvSpPr>
        <p:spPr>
          <a:xfrm>
            <a:off x="5486400" y="414338"/>
            <a:ext cx="3243263" cy="602456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1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4E08434-270C-48FE-89B4-196505231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3571" y="631483"/>
            <a:ext cx="278892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spcBef>
                <a:spcPts val="0"/>
              </a:spcBef>
              <a:defRPr sz="12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dirty="0"/>
              <a:t>Presenter name (12pt BLK Fort Bold)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68CF70A-D1A7-459D-B651-A16D3D290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3571" y="1027312"/>
            <a:ext cx="2788920" cy="33800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ysClr val="windowText" lastClr="000000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(12pt BLK Fort)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DDCF8181-92C5-48E7-B256-0A17D4E38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13571" y="5916845"/>
            <a:ext cx="2788920" cy="411480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t>Limited Distribution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CB196D-7C93-413A-B954-7C8F49E44F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3571" y="1429184"/>
            <a:ext cx="2788920" cy="338008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000" b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dirty="0"/>
              <a:t>Date or other detail (10pt BLK Fort)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231C50-60A1-498A-97C6-92321EBF05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494" y="3127270"/>
            <a:ext cx="489204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TITLE (45PT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A87B7-4408-AC49-BFE3-94B8EF15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6" y="2391769"/>
            <a:ext cx="1527051" cy="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67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addin Title Slide -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B4E52EE2-1C25-4468-A003-B35EA851424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2937B-5487-4CAB-9D14-B88F61B1DFD3}"/>
              </a:ext>
            </a:extLst>
          </p:cNvPr>
          <p:cNvSpPr/>
          <p:nvPr/>
        </p:nvSpPr>
        <p:spPr>
          <a:xfrm>
            <a:off x="5486400" y="414338"/>
            <a:ext cx="3243263" cy="602456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4E08434-270C-48FE-89B4-196505231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3571" y="631483"/>
            <a:ext cx="278892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spcBef>
                <a:spcPts val="0"/>
              </a:spcBef>
              <a:defRPr sz="12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dirty="0"/>
              <a:t>Presenter name (12pt BLK Fort Bold)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68CF70A-D1A7-459D-B651-A16D3D290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3571" y="1027312"/>
            <a:ext cx="2788920" cy="33800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ysClr val="windowText" lastClr="000000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(12pt BLK Fort)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DDCF8181-92C5-48E7-B256-0A17D4E38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13571" y="5916845"/>
            <a:ext cx="2788920" cy="411480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t>Limited Distribution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CB196D-7C93-413A-B954-7C8F49E44F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3571" y="1429184"/>
            <a:ext cx="2788920" cy="338008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000" b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dirty="0"/>
              <a:t>Date or other detail (10pt BLK Fort)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231C50-60A1-498A-97C6-92321EBF05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494" y="3127270"/>
            <a:ext cx="489204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TITLE (45PT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A87B7-4408-AC49-BFE3-94B8EF15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6" y="2391769"/>
            <a:ext cx="1527051" cy="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88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addin Title Slide - Aqu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B4E52EE2-1C25-4468-A003-B35EA851424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2937B-5487-4CAB-9D14-B88F61B1DFD3}"/>
              </a:ext>
            </a:extLst>
          </p:cNvPr>
          <p:cNvSpPr/>
          <p:nvPr/>
        </p:nvSpPr>
        <p:spPr>
          <a:xfrm>
            <a:off x="5486400" y="414338"/>
            <a:ext cx="3243263" cy="602456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4E08434-270C-48FE-89B4-1965052314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3571" y="631483"/>
            <a:ext cx="278892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spcBef>
                <a:spcPts val="0"/>
              </a:spcBef>
              <a:defRPr sz="12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dirty="0"/>
              <a:t>Presenter name (12pt BLK Fort Bold)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68CF70A-D1A7-459D-B651-A16D3D290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3571" y="1027312"/>
            <a:ext cx="2788920" cy="33800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ysClr val="windowText" lastClr="000000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(12pt BLK Fort)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DDCF8181-92C5-48E7-B256-0A17D4E38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13571" y="5916845"/>
            <a:ext cx="2788920" cy="411480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t>Limited Distribution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CB196D-7C93-413A-B954-7C8F49E44F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3571" y="1429184"/>
            <a:ext cx="2788920" cy="338008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000" b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dirty="0"/>
              <a:t>Date or other detail (10pt BLK Fort)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231C50-60A1-498A-97C6-92321EBF05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494" y="3127270"/>
            <a:ext cx="489204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cap="all" baseline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TITLE (45PT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A87B7-4408-AC49-BFE3-94B8EF15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6" y="2391769"/>
            <a:ext cx="1527051" cy="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2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Message -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E07DE841-82FF-4C2E-A386-EAECBAD050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398939"/>
            <a:ext cx="4157662" cy="5623560"/>
          </a:xfrm>
        </p:spPr>
        <p:txBody>
          <a:bodyPr bIns="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A74BD9-5843-4A31-89BD-BF21835241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39F25-EF98-45E2-8041-E985413A19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2408124-94BB-1D43-AAD8-70EE746D16A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29202" y="404178"/>
            <a:ext cx="3703320" cy="5623560"/>
          </a:xfrm>
        </p:spPr>
        <p:txBody>
          <a:bodyPr anchor="ctr"/>
          <a:lstStyle>
            <a:lvl1pPr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934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Messag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FDB568-2A98-4102-93CC-C9AA5EFFBCED}"/>
              </a:ext>
            </a:extLst>
          </p:cNvPr>
          <p:cNvSpPr/>
          <p:nvPr/>
        </p:nvSpPr>
        <p:spPr>
          <a:xfrm>
            <a:off x="414338" y="404178"/>
            <a:ext cx="4160520" cy="562356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53DE7B7-BBED-47A8-B8BA-FA2CFB0A0D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2" y="404178"/>
            <a:ext cx="3703320" cy="5623560"/>
          </a:xfrm>
        </p:spPr>
        <p:txBody>
          <a:bodyPr anchor="ctr"/>
          <a:lstStyle>
            <a:lvl1pPr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A73C3-43CF-424C-9F3B-817D19B7D6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8" y="632778"/>
            <a:ext cx="3703320" cy="516636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2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400" b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1023EB-FADA-4BB3-AFBC-002F0EA2EA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t>Limited Distribution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F37D99-C4EF-4326-A44A-68EAA51E6C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99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3EED05-C24A-43E7-ADC6-A258E4297E27}"/>
              </a:ext>
            </a:extLst>
          </p:cNvPr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>
              <a:solidFill>
                <a:schemeClr val="tx2"/>
              </a:solidFill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57CE433E-8021-480C-9EC6-EF2B827E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7986" y="6446520"/>
            <a:ext cx="411480" cy="4114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C0531ADF-2191-45C5-9D71-08764BF86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51C65DD-EE8B-48EB-B65B-3939C0F0D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446520"/>
            <a:ext cx="5486400" cy="411480"/>
          </a:xfrm>
          <a:prstGeom prst="rect">
            <a:avLst/>
          </a:prstGeom>
        </p:spPr>
        <p:txBody>
          <a:bodyPr anchor="ctr"/>
          <a:lstStyle>
            <a:lvl1pPr algn="ctr">
              <a:defRPr sz="8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Limited Distribution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FF70C0B-2F57-41A4-B6FC-3109760D9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80" y="1090295"/>
            <a:ext cx="8321040" cy="49371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BF8B730-ABDF-4D36-B2AF-4A21A02E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2712"/>
            <a:ext cx="8321040" cy="594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8BF9F-F802-4E5A-ACB1-6319D69455D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1027" y="6443471"/>
            <a:ext cx="1511811" cy="4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3" r:id="rId2"/>
    <p:sldLayoutId id="2147484104" r:id="rId3"/>
    <p:sldLayoutId id="2147484121" r:id="rId4"/>
    <p:sldLayoutId id="2147484122" r:id="rId5"/>
    <p:sldLayoutId id="2147484123" r:id="rId6"/>
    <p:sldLayoutId id="2147484124" r:id="rId7"/>
    <p:sldLayoutId id="2147484074" r:id="rId8"/>
    <p:sldLayoutId id="2147484103" r:id="rId9"/>
    <p:sldLayoutId id="2147484113" r:id="rId10"/>
    <p:sldLayoutId id="2147484102" r:id="rId11"/>
    <p:sldLayoutId id="2147484111" r:id="rId12"/>
    <p:sldLayoutId id="2147484112" r:id="rId13"/>
    <p:sldLayoutId id="2147484020" r:id="rId14"/>
    <p:sldLayoutId id="2147484021" r:id="rId15"/>
    <p:sldLayoutId id="2147484024" r:id="rId16"/>
    <p:sldLayoutId id="2147484061" r:id="rId17"/>
    <p:sldLayoutId id="2147484065" r:id="rId18"/>
    <p:sldLayoutId id="2147484062" r:id="rId19"/>
    <p:sldLayoutId id="2147484064" r:id="rId20"/>
    <p:sldLayoutId id="2147484025" r:id="rId21"/>
    <p:sldLayoutId id="2147484091" r:id="rId22"/>
    <p:sldLayoutId id="2147484116" r:id="rId23"/>
    <p:sldLayoutId id="2147484117" r:id="rId24"/>
    <p:sldLayoutId id="2147484118" r:id="rId25"/>
    <p:sldLayoutId id="2147484119" r:id="rId26"/>
    <p:sldLayoutId id="2147484120" r:id="rId27"/>
    <p:sldLayoutId id="2147484026" r:id="rId28"/>
    <p:sldLayoutId id="2147484027" r:id="rId29"/>
    <p:sldLayoutId id="2147484028" r:id="rId3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4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13716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2pPr>
      <a:lvl3pPr marL="27432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3pPr>
      <a:lvl4pPr marL="41148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4pPr>
      <a:lvl5pPr marL="54864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5pPr>
      <a:lvl6pPr marL="886968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6pPr>
      <a:lvl7pPr marL="1078992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7pPr>
      <a:lvl8pPr marL="1271016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8pPr>
      <a:lvl9pPr marL="1463040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1">
          <p15:clr>
            <a:srgbClr val="547EBF"/>
          </p15:clr>
        </p15:guide>
        <p15:guide id="2" pos="5499">
          <p15:clr>
            <a:srgbClr val="547EBF"/>
          </p15:clr>
        </p15:guide>
        <p15:guide id="3" orient="horz" pos="261">
          <p15:clr>
            <a:srgbClr val="547EBF"/>
          </p15:clr>
        </p15:guide>
        <p15:guide id="4" orient="horz" pos="4056">
          <p15:clr>
            <a:srgbClr val="000000"/>
          </p15:clr>
        </p15:guide>
        <p15:guide id="5" orient="horz" pos="3796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30A67-89D5-1848-89BD-5D147CF90937}"/>
              </a:ext>
            </a:extLst>
          </p:cNvPr>
          <p:cNvSpPr/>
          <p:nvPr/>
        </p:nvSpPr>
        <p:spPr>
          <a:xfrm>
            <a:off x="2131315" y="957072"/>
            <a:ext cx="1600200" cy="525609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  <a:buSzPct val="110000"/>
            </a:pPr>
            <a:endParaRPr lang="en-US" sz="1000" b="0" kern="0" dirty="0" err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3E746-2D96-AE42-9DB7-552FE7C4C2E3}"/>
              </a:ext>
            </a:extLst>
          </p:cNvPr>
          <p:cNvSpPr/>
          <p:nvPr/>
        </p:nvSpPr>
        <p:spPr>
          <a:xfrm>
            <a:off x="456550" y="957072"/>
            <a:ext cx="1600200" cy="525609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  <a:buSzPct val="110000"/>
            </a:pPr>
            <a:endParaRPr lang="en-US" sz="1000" b="0" kern="0" dirty="0" err="1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C0055-27D7-4EAE-9883-0CEEF7B2DF2F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038F0-BA09-4567-8C26-DB4F89942175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32F0A-173D-4829-BDAF-E38ADE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PRODUCT MILESTONES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FC224-5946-6D41-90B0-4DCC1F63DC2F}"/>
              </a:ext>
            </a:extLst>
          </p:cNvPr>
          <p:cNvSpPr txBox="1"/>
          <p:nvPr/>
        </p:nvSpPr>
        <p:spPr>
          <a:xfrm>
            <a:off x="485076" y="1031036"/>
            <a:ext cx="6412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JULY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B92EE-B0F7-2846-B770-C6F807813DB6}"/>
              </a:ext>
            </a:extLst>
          </p:cNvPr>
          <p:cNvSpPr txBox="1"/>
          <p:nvPr/>
        </p:nvSpPr>
        <p:spPr>
          <a:xfrm>
            <a:off x="2220845" y="1497386"/>
            <a:ext cx="1363771" cy="20851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Learn about Climate Risk through data visualizations</a:t>
            </a:r>
          </a:p>
          <a:p>
            <a:pPr algn="l">
              <a:spcBef>
                <a:spcPts val="600"/>
              </a:spcBef>
              <a:buClrTx/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  <a:buClrTx/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Analyze a portfolio for  physical risk for CMBS &amp; MUNI Securities </a:t>
            </a:r>
          </a:p>
          <a:p>
            <a:pPr algn="l">
              <a:spcBef>
                <a:spcPts val="600"/>
              </a:spcBef>
              <a:buClrTx/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  <a:buClrTx/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Access physical risk data through an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26C375-2D78-9844-BF5F-3AFC0DBF0A40}"/>
              </a:ext>
            </a:extLst>
          </p:cNvPr>
          <p:cNvSpPr/>
          <p:nvPr/>
        </p:nvSpPr>
        <p:spPr>
          <a:xfrm>
            <a:off x="5503822" y="944593"/>
            <a:ext cx="1600200" cy="525609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  <a:buSzPct val="110000"/>
            </a:pPr>
            <a:endParaRPr lang="en-US" sz="1000" b="0" kern="0" dirty="0" err="1">
              <a:solidFill>
                <a:srgbClr val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23CE7-D1FE-B045-BDE4-AAB7325DA743}"/>
              </a:ext>
            </a:extLst>
          </p:cNvPr>
          <p:cNvSpPr/>
          <p:nvPr/>
        </p:nvSpPr>
        <p:spPr>
          <a:xfrm>
            <a:off x="3788884" y="957072"/>
            <a:ext cx="1600200" cy="525609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  <a:buSzPct val="110000"/>
            </a:pPr>
            <a:endParaRPr lang="en-US" sz="1000" b="0" kern="0" dirty="0" err="1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3F8407-979A-1E4A-A040-8DF1B5261CBD}"/>
              </a:ext>
            </a:extLst>
          </p:cNvPr>
          <p:cNvSpPr/>
          <p:nvPr/>
        </p:nvSpPr>
        <p:spPr>
          <a:xfrm>
            <a:off x="7218760" y="944593"/>
            <a:ext cx="1600200" cy="5256092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tx2"/>
              </a:buClr>
              <a:buSzPct val="110000"/>
            </a:pPr>
            <a:endParaRPr lang="en-US" sz="1000" b="0" kern="0" dirty="0" err="1">
              <a:solidFill>
                <a:srgbClr val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F2630-0E4D-BC4F-A3FB-C466EA1CE392}"/>
              </a:ext>
            </a:extLst>
          </p:cNvPr>
          <p:cNvSpPr txBox="1"/>
          <p:nvPr/>
        </p:nvSpPr>
        <p:spPr>
          <a:xfrm>
            <a:off x="5605806" y="1497411"/>
            <a:ext cx="1445744" cy="33701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Analyze a portfolio for physical risk across all placed based assets</a:t>
            </a:r>
          </a:p>
          <a:p>
            <a:pPr>
              <a:spcBef>
                <a:spcPts val="600"/>
              </a:spcBef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Analyze a portfolio for transition risk across additional corporate sectors.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Create custom climate scenarios &amp; stress test your portfolio</a:t>
            </a:r>
          </a:p>
          <a:p>
            <a:pPr>
              <a:spcBef>
                <a:spcPts val="600"/>
              </a:spcBef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Access more robust functionality in Aladdin like screening, optimization and more. </a:t>
            </a:r>
          </a:p>
          <a:p>
            <a:pPr algn="l">
              <a:spcBef>
                <a:spcPts val="600"/>
              </a:spcBef>
              <a:buClrTx/>
              <a:buSzPct val="100000"/>
            </a:pP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B56F5D-914C-004A-942B-5C128E191974}"/>
              </a:ext>
            </a:extLst>
          </p:cNvPr>
          <p:cNvSpPr txBox="1"/>
          <p:nvPr/>
        </p:nvSpPr>
        <p:spPr>
          <a:xfrm>
            <a:off x="5605806" y="1031038"/>
            <a:ext cx="3606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49D8FF-FDC7-2F4C-9E18-28757DEB2567}"/>
              </a:ext>
            </a:extLst>
          </p:cNvPr>
          <p:cNvSpPr txBox="1"/>
          <p:nvPr/>
        </p:nvSpPr>
        <p:spPr>
          <a:xfrm>
            <a:off x="3846253" y="1497386"/>
            <a:ext cx="1488195" cy="3924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ClrTx/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Analyze a portfolio for physical risk across CMBS, MUNI, RMBS, REITs, and CML</a:t>
            </a:r>
          </a:p>
          <a:p>
            <a:pPr algn="l">
              <a:spcBef>
                <a:spcPts val="600"/>
              </a:spcBef>
              <a:buClrTx/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Analyze a portfolio for transition risk for key </a:t>
            </a:r>
            <a:r>
              <a:rPr lang="en-US" sz="1050">
                <a:solidFill>
                  <a:schemeClr val="bg1"/>
                </a:solidFill>
              </a:rPr>
              <a:t>corporate sectors</a:t>
            </a:r>
            <a:endParaRPr lang="en-US" sz="105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View Pathway Alignment for priority sectors</a:t>
            </a:r>
          </a:p>
          <a:p>
            <a:pPr>
              <a:spcBef>
                <a:spcPts val="600"/>
              </a:spcBef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Compare by securities, scenarios, asset classes and more. </a:t>
            </a:r>
          </a:p>
          <a:p>
            <a:pPr algn="l">
              <a:spcBef>
                <a:spcPts val="600"/>
              </a:spcBef>
              <a:buClrTx/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Access climate data in Aladdin tools</a:t>
            </a:r>
          </a:p>
          <a:p>
            <a:pPr algn="l">
              <a:spcBef>
                <a:spcPts val="600"/>
              </a:spcBef>
              <a:buClrTx/>
              <a:buSzPct val="100000"/>
            </a:pP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BE2D2B-37F7-034C-AE60-BDDFF7453450}"/>
              </a:ext>
            </a:extLst>
          </p:cNvPr>
          <p:cNvSpPr txBox="1"/>
          <p:nvPr/>
        </p:nvSpPr>
        <p:spPr>
          <a:xfrm>
            <a:off x="2195637" y="1031037"/>
            <a:ext cx="6524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SEPT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06176-6BEE-1140-B358-EFC5A3245582}"/>
              </a:ext>
            </a:extLst>
          </p:cNvPr>
          <p:cNvSpPr txBox="1"/>
          <p:nvPr/>
        </p:nvSpPr>
        <p:spPr>
          <a:xfrm>
            <a:off x="7245610" y="1031038"/>
            <a:ext cx="490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Q2+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71DFC-408E-3546-AB51-2072E2C3E66F}"/>
              </a:ext>
            </a:extLst>
          </p:cNvPr>
          <p:cNvSpPr txBox="1"/>
          <p:nvPr/>
        </p:nvSpPr>
        <p:spPr>
          <a:xfrm>
            <a:off x="7311726" y="1473725"/>
            <a:ext cx="1414267" cy="2808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Analyze a portfolio for physical risk across Corporate Equity, Fixed Income and Global REITs</a:t>
            </a:r>
          </a:p>
          <a:p>
            <a:pPr>
              <a:spcBef>
                <a:spcPts val="600"/>
              </a:spcBef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Analyze a portfolio for transition risk across fixed income and place-based assets </a:t>
            </a:r>
          </a:p>
          <a:p>
            <a:pPr>
              <a:spcBef>
                <a:spcPts val="600"/>
              </a:spcBef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Get combined physical &amp; transition risk scores. </a:t>
            </a:r>
          </a:p>
          <a:p>
            <a:pPr>
              <a:spcBef>
                <a:spcPts val="600"/>
              </a:spcBef>
              <a:buSzPct val="100000"/>
            </a:pP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8ACAE-AE5C-1C4A-B7FD-D370DF8AD67E}"/>
              </a:ext>
            </a:extLst>
          </p:cNvPr>
          <p:cNvSpPr txBox="1"/>
          <p:nvPr/>
        </p:nvSpPr>
        <p:spPr>
          <a:xfrm>
            <a:off x="3848026" y="1031038"/>
            <a:ext cx="12872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YEAR 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FC700E-1A39-D546-9E1C-16BD61E6C850}"/>
              </a:ext>
            </a:extLst>
          </p:cNvPr>
          <p:cNvSpPr txBox="1"/>
          <p:nvPr/>
        </p:nvSpPr>
        <p:spPr>
          <a:xfrm>
            <a:off x="560828" y="1545979"/>
            <a:ext cx="1363771" cy="2246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ClrTx/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Conduct physical risk analysis for CMBS &amp; MUNI Securities with BETA outputs </a:t>
            </a:r>
          </a:p>
          <a:p>
            <a:pPr algn="l">
              <a:spcBef>
                <a:spcPts val="600"/>
              </a:spcBef>
              <a:buClrTx/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  <a:buClrTx/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Model time, emissions, and probability scenarios</a:t>
            </a:r>
          </a:p>
          <a:p>
            <a:pPr algn="l">
              <a:spcBef>
                <a:spcPts val="600"/>
              </a:spcBef>
              <a:buClrTx/>
              <a:buSzPct val="100000"/>
            </a:pPr>
            <a:endParaRPr lang="en-US" sz="1050" dirty="0">
              <a:solidFill>
                <a:schemeClr val="bg1"/>
              </a:solidFill>
            </a:endParaRPr>
          </a:p>
          <a:p>
            <a:pPr algn="l">
              <a:spcBef>
                <a:spcPts val="600"/>
              </a:spcBef>
              <a:buClrTx/>
              <a:buSzPct val="100000"/>
            </a:pPr>
            <a:r>
              <a:rPr lang="en-US" sz="1050" dirty="0">
                <a:solidFill>
                  <a:schemeClr val="bg1"/>
                </a:solidFill>
              </a:rPr>
              <a:t>Benchmarking across geography and property type.</a:t>
            </a:r>
          </a:p>
        </p:txBody>
      </p:sp>
    </p:spTree>
    <p:extLst>
      <p:ext uri="{BB962C8B-B14F-4D97-AF65-F5344CB8AC3E}">
        <p14:creationId xmlns:p14="http://schemas.microsoft.com/office/powerpoint/2010/main" val="756355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ALD 4x3 2019">
  <a:themeElements>
    <a:clrScheme name="Aladdin 3x4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000000"/>
      </a:accent1>
      <a:accent2>
        <a:srgbClr val="8E50ED"/>
      </a:accent2>
      <a:accent3>
        <a:srgbClr val="FFCE00"/>
      </a:accent3>
      <a:accent4>
        <a:srgbClr val="00A9E0"/>
      </a:accent4>
      <a:accent5>
        <a:srgbClr val="FF8200"/>
      </a:accent5>
      <a:accent6>
        <a:srgbClr val="00CFBA"/>
      </a:accent6>
      <a:hlink>
        <a:srgbClr val="000000"/>
      </a:hlink>
      <a:folHlink>
        <a:srgbClr val="595959"/>
      </a:folHlink>
    </a:clrScheme>
    <a:fontScheme name="ALADDIN">
      <a:majorFont>
        <a:latin typeface="BLK Fort"/>
        <a:ea typeface=""/>
        <a:cs typeface=""/>
      </a:majorFont>
      <a:minorFont>
        <a:latin typeface="BLK For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buClr>
            <a:schemeClr val="tx2"/>
          </a:buClr>
          <a:buSzPct val="110000"/>
          <a:defRPr sz="1000" b="0" kern="0" dirty="0" err="1" smtClean="0">
            <a:solidFill>
              <a:srgbClr val="000000"/>
            </a:solidFill>
          </a:defRPr>
        </a:defPPr>
      </a:lstStyle>
    </a:spDef>
    <a:lnDef>
      <a:spPr>
        <a:ln w="15875">
          <a:solidFill>
            <a:schemeClr val="tx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>
          <a:spcBef>
            <a:spcPts val="600"/>
          </a:spcBef>
          <a:buClrTx/>
          <a:buSzPct val="100000"/>
          <a:buFont typeface="Arial" panose="020B0604020202020204" pitchFamily="34" charset="0"/>
          <a:buNone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Green">
      <a:srgbClr val="008B5C"/>
    </a:custClr>
    <a:custClr name="Green Shade">
      <a:srgbClr val="00573B"/>
    </a:custClr>
    <a:custClr name="Dark Gray">
      <a:srgbClr val="898D8D"/>
    </a:custClr>
    <a:custClr name="Purple Shade">
      <a:srgbClr val="6E38BF"/>
    </a:custClr>
    <a:custClr name="Yellow Shade">
      <a:srgbClr val="F4B223"/>
    </a:custClr>
    <a:custClr name="Blue Shade">
      <a:srgbClr val="008FC9"/>
    </a:custClr>
    <a:custClr name="Orange Shade">
      <a:srgbClr val="FF6B00"/>
    </a:custClr>
    <a:custClr name="Aqua Shade">
      <a:srgbClr val="009A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en Tint">
      <a:srgbClr val="9BD7BE"/>
    </a:custClr>
    <a:custClr name="Light Gray">
      <a:srgbClr val="D6D5DD"/>
    </a:custClr>
    <a:custClr name="Purple Tint">
      <a:srgbClr val="C7A8F6"/>
    </a:custClr>
    <a:custClr name="Yellow Tint">
      <a:srgbClr val="FFE780"/>
    </a:custClr>
    <a:custClr name="Blue Tint">
      <a:srgbClr val="80D4F0"/>
    </a:custClr>
    <a:custClr name="Orange Tint">
      <a:srgbClr val="FFC180"/>
    </a:custClr>
    <a:custClr name="Aqua Tint">
      <a:srgbClr val="B4EBE6"/>
    </a:custClr>
  </a:custClrLst>
  <a:extLst>
    <a:ext uri="{05A4C25C-085E-4340-85A3-A5531E510DB2}">
      <thm15:themeFamily xmlns:thm15="http://schemas.microsoft.com/office/thememl/2012/main" name="ALD-Blank-Startup-3x4" id="{8434EFC0-11F3-FB4F-93C6-A3266EE76615}" vid="{4C6599E5-CB40-354F-9CDA-81D237FA2FC8}"/>
    </a:ext>
  </a:extLst>
</a:theme>
</file>

<file path=ppt/theme/theme2.xml><?xml version="1.0" encoding="utf-8"?>
<a:theme xmlns:a="http://schemas.openxmlformats.org/drawingml/2006/main" name="Office Theme">
  <a:themeElements>
    <a:clrScheme name="Aladdin 3x4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000000"/>
      </a:accent1>
      <a:accent2>
        <a:srgbClr val="8E50ED"/>
      </a:accent2>
      <a:accent3>
        <a:srgbClr val="FFCE00"/>
      </a:accent3>
      <a:accent4>
        <a:srgbClr val="00A9E0"/>
      </a:accent4>
      <a:accent5>
        <a:srgbClr val="FF8200"/>
      </a:accent5>
      <a:accent6>
        <a:srgbClr val="00CFBA"/>
      </a:accent6>
      <a:hlink>
        <a:srgbClr val="000000"/>
      </a:hlink>
      <a:folHlink>
        <a:srgbClr val="595959"/>
      </a:folHlink>
    </a:clrScheme>
    <a:fontScheme name="ALADDIN">
      <a:majorFont>
        <a:latin typeface="BLK Fort"/>
        <a:ea typeface=""/>
        <a:cs typeface=""/>
      </a:majorFont>
      <a:minorFont>
        <a:latin typeface="BLK For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5DD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>
            <a:solidFill>
              <a:srgbClr val="000000"/>
            </a:solidFill>
          </a:defRPr>
        </a:defPPr>
      </a:lstStyle>
    </a:spDef>
    <a:lnDef>
      <a:spPr>
        <a:ln w="508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64592" indent="-164592" algn="l">
          <a:buClrTx/>
          <a:buSzPct val="10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Green">
      <a:srgbClr val="008B5C"/>
    </a:custClr>
    <a:custClr name="Green Shade">
      <a:srgbClr val="00573B"/>
    </a:custClr>
    <a:custClr name="Dark Gray">
      <a:srgbClr val="898D8D"/>
    </a:custClr>
    <a:custClr name="Purple Shade">
      <a:srgbClr val="6E38BF"/>
    </a:custClr>
    <a:custClr name="Yellow Shade">
      <a:srgbClr val="F4B223"/>
    </a:custClr>
    <a:custClr name="Blue Shade">
      <a:srgbClr val="008FC9"/>
    </a:custClr>
    <a:custClr name="Orange Shade">
      <a:srgbClr val="FF6B00"/>
    </a:custClr>
    <a:custClr name="Aqua Shade">
      <a:srgbClr val="009A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en Tint">
      <a:srgbClr val="9BD7BE"/>
    </a:custClr>
    <a:custClr name="Light Gray">
      <a:srgbClr val="D6D5DD"/>
    </a:custClr>
    <a:custClr name="Purple Tint">
      <a:srgbClr val="C7A8F6"/>
    </a:custClr>
    <a:custClr name="Yellow Tint">
      <a:srgbClr val="FFE780"/>
    </a:custClr>
    <a:custClr name="Blue Tint">
      <a:srgbClr val="80D4F0"/>
    </a:custClr>
    <a:custClr name="Orange Tint">
      <a:srgbClr val="FFC180"/>
    </a:custClr>
    <a:custClr name="Aqua Tint">
      <a:srgbClr val="B4EBE6"/>
    </a:custClr>
  </a:custClrLst>
</a:theme>
</file>

<file path=ppt/theme/theme3.xml><?xml version="1.0" encoding="utf-8"?>
<a:theme xmlns:a="http://schemas.openxmlformats.org/drawingml/2006/main" name="Office Theme">
  <a:themeElements>
    <a:clrScheme name="Aladdin 3x4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000000"/>
      </a:accent1>
      <a:accent2>
        <a:srgbClr val="8E50ED"/>
      </a:accent2>
      <a:accent3>
        <a:srgbClr val="FFCE00"/>
      </a:accent3>
      <a:accent4>
        <a:srgbClr val="00A9E0"/>
      </a:accent4>
      <a:accent5>
        <a:srgbClr val="FF8200"/>
      </a:accent5>
      <a:accent6>
        <a:srgbClr val="00CFBA"/>
      </a:accent6>
      <a:hlink>
        <a:srgbClr val="000000"/>
      </a:hlink>
      <a:folHlink>
        <a:srgbClr val="595959"/>
      </a:folHlink>
    </a:clrScheme>
    <a:fontScheme name="ALADDIN">
      <a:majorFont>
        <a:latin typeface="BLK Fort"/>
        <a:ea typeface=""/>
        <a:cs typeface=""/>
      </a:majorFont>
      <a:minorFont>
        <a:latin typeface="BLK For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5DD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>
            <a:solidFill>
              <a:srgbClr val="000000"/>
            </a:solidFill>
          </a:defRPr>
        </a:defPPr>
      </a:lstStyle>
    </a:spDef>
    <a:lnDef>
      <a:spPr>
        <a:ln w="508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64592" indent="-164592" algn="l">
          <a:buClrTx/>
          <a:buSzPct val="10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Green">
      <a:srgbClr val="008B5C"/>
    </a:custClr>
    <a:custClr name="Green Shade">
      <a:srgbClr val="00573B"/>
    </a:custClr>
    <a:custClr name="Dark Gray">
      <a:srgbClr val="898D8D"/>
    </a:custClr>
    <a:custClr name="Purple Shade">
      <a:srgbClr val="6E38BF"/>
    </a:custClr>
    <a:custClr name="Yellow Shade">
      <a:srgbClr val="F4B223"/>
    </a:custClr>
    <a:custClr name="Blue Shade">
      <a:srgbClr val="008FC9"/>
    </a:custClr>
    <a:custClr name="Orange Shade">
      <a:srgbClr val="FF6B00"/>
    </a:custClr>
    <a:custClr name="Aqua Shade">
      <a:srgbClr val="009A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en Tint">
      <a:srgbClr val="9BD7BE"/>
    </a:custClr>
    <a:custClr name="Light Gray">
      <a:srgbClr val="D6D5DD"/>
    </a:custClr>
    <a:custClr name="Purple Tint">
      <a:srgbClr val="C7A8F6"/>
    </a:custClr>
    <a:custClr name="Yellow Tint">
      <a:srgbClr val="FFE780"/>
    </a:custClr>
    <a:custClr name="Blue Tint">
      <a:srgbClr val="80D4F0"/>
    </a:custClr>
    <a:custClr name="Orange Tint">
      <a:srgbClr val="FFC180"/>
    </a:custClr>
    <a:custClr name="Aqua Tint">
      <a:srgbClr val="B4EBE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LK Documents" ma:contentTypeID="0x010100B79FE3E590E0634884EF6868889F987100FA755E1F3EDE1F41A8ED0CA335A35ECC" ma:contentTypeVersion="" ma:contentTypeDescription="Create a new document." ma:contentTypeScope="" ma:versionID="707937285f1f060fbc10a4722fdba5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FC2582-7683-4702-944F-CBFFF79CEA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9F36C9-9041-420A-B7CD-BF63BB8245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0EC6B-5670-43E5-AAA5-861D4F028F2C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ALD 4x3 2019</Template>
  <TotalTime>11252</TotalTime>
  <Words>195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BLK Fort Cond Light</vt:lpstr>
      <vt:lpstr>BLK Fort</vt:lpstr>
      <vt:lpstr>Arial</vt:lpstr>
      <vt:lpstr>ALD 4x3 2019</vt:lpstr>
      <vt:lpstr>KEY PRODUCT MILESTONES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(45pt BLK Fort)</dc:title>
  <dc:creator>Syril Smith</dc:creator>
  <cp:lastModifiedBy>Smith, Syril</cp:lastModifiedBy>
  <cp:revision>91</cp:revision>
  <cp:lastPrinted>2016-10-11T21:41:48Z</cp:lastPrinted>
  <dcterms:created xsi:type="dcterms:W3CDTF">2020-04-13T18:10:06Z</dcterms:created>
  <dcterms:modified xsi:type="dcterms:W3CDTF">2020-05-28T12:17:42Z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0x010100B79FE3E590E0634884EF6868889F987100FA755E1F3EDE1F41A8ED0CA335A35ECC</vt:lpwstr>
  </property>
</Properties>
</file>