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4016" r:id="rId5"/>
  </p:sldMasterIdLst>
  <p:notesMasterIdLst>
    <p:notesMasterId r:id="rId20"/>
  </p:notesMasterIdLst>
  <p:handoutMasterIdLst>
    <p:handoutMasterId r:id="rId21"/>
  </p:handoutMasterIdLst>
  <p:sldIdLst>
    <p:sldId id="262" r:id="rId6"/>
    <p:sldId id="928" r:id="rId7"/>
    <p:sldId id="719" r:id="rId8"/>
    <p:sldId id="938" r:id="rId9"/>
    <p:sldId id="718" r:id="rId10"/>
    <p:sldId id="822" r:id="rId11"/>
    <p:sldId id="935" r:id="rId12"/>
    <p:sldId id="260" r:id="rId13"/>
    <p:sldId id="924" r:id="rId14"/>
    <p:sldId id="931" r:id="rId15"/>
    <p:sldId id="919" r:id="rId16"/>
    <p:sldId id="937" r:id="rId17"/>
    <p:sldId id="744" r:id="rId18"/>
    <p:sldId id="936" r:id="rId19"/>
  </p:sldIdLst>
  <p:sldSz cx="9144000" cy="6858000" type="screen4x3"/>
  <p:notesSz cx="6934200" cy="9220200"/>
  <p:embeddedFontLst>
    <p:embeddedFont>
      <p:font typeface="BLK Fort" panose="020B0503030202060203" pitchFamily="34" charset="0"/>
      <p:regular r:id="rId22"/>
      <p:bold r:id="rId23"/>
      <p:italic r:id="rId24"/>
      <p:boldItalic r:id="rId25"/>
    </p:embeddedFont>
    <p:embeddedFont>
      <p:font typeface="BLK Fort Cond Light" panose="020B0306030202060103" pitchFamily="34" charset="0"/>
      <p:regular r:id="rId26"/>
    </p:embeddedFont>
    <p:embeddedFont>
      <p:font typeface="BLK Fort Extrabold" panose="020B0903030202060203" pitchFamily="34" charset="0"/>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05" userDrawn="1">
          <p15:clr>
            <a:srgbClr val="A4A3A4"/>
          </p15:clr>
        </p15:guide>
        <p15:guide id="2" pos="218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697E"/>
    <a:srgbClr val="62CBC6"/>
    <a:srgbClr val="A8C388"/>
    <a:srgbClr val="9784B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661497-7292-48D1-B168-C18CF35EE824}" v="1" dt="2021-01-25T17:35:59.180"/>
  </p1510:revLst>
</p1510:revInfo>
</file>

<file path=ppt/tableStyles.xml><?xml version="1.0" encoding="utf-8"?>
<a:tblStyleLst xmlns:a="http://schemas.openxmlformats.org/drawingml/2006/main" def="{3C2FFA5D-87B4-456A-9821-1D502468CF0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wholeTbl>
      <a:tcTxStyle>
        <a:fontRef idx="minor">
          <a:scrgbClr r="0" g="0" b="0"/>
        </a:fontRef>
        <a:schemeClr val="tx1"/>
      </a:tcTxStyle>
      <a:tcStyle>
        <a:tcBdr>
          <a:left>
            <a:ln>
              <a:noFill/>
            </a:ln>
          </a:left>
          <a:right>
            <a:ln>
              <a:noFill/>
            </a:ln>
          </a:right>
          <a:top>
            <a:ln>
              <a:noFill/>
            </a:ln>
          </a:top>
          <a:bottom>
            <a:ln w="9525" cmpd="sng">
              <a:solidFill>
                <a:srgbClr val="7C7B7F"/>
              </a:solidFill>
            </a:ln>
          </a:bottom>
          <a:insideH>
            <a:ln w="9525" cmpd="sng">
              <a:solidFill>
                <a:srgbClr val="7C7B7F"/>
              </a:solidFill>
            </a:ln>
          </a:insideH>
          <a:insideV>
            <a:ln w="9525" cmpd="sng">
              <a:solidFill>
                <a:srgbClr val="7C7B7F"/>
              </a:solidFill>
            </a:ln>
          </a:insideV>
        </a:tcBdr>
        <a:fill>
          <a:noFill/>
        </a:fill>
      </a:tcStyle>
    </a:wholeTbl>
    <a:firstRow>
      <a:tcTxStyle b="on">
        <a:fontRef idx="minor">
          <a:scrgbClr r="0" g="0" b="0"/>
        </a:fontRef>
        <a:schemeClr val="lt1"/>
      </a:tcTxStyle>
      <a:tcStyle>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824" y="10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905"/>
        <p:guide pos="218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21" Type="http://schemas.openxmlformats.org/officeDocument/2006/relationships/handoutMaster" Target="handoutMasters/handoutMaster1.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3" Type="http://schemas.openxmlformats.org/officeDocument/2006/relationships/font" Target="fonts/font12.fntdata"/><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0.fntdata"/><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9"/>
            <a:ext cx="3004821" cy="460791"/>
          </a:xfrm>
          <a:prstGeom prst="rect">
            <a:avLst/>
          </a:prstGeom>
        </p:spPr>
        <p:txBody>
          <a:bodyPr vert="horz" lIns="88092" tIns="44045" rIns="88092" bIns="44045" rtlCol="0"/>
          <a:lstStyle>
            <a:lvl1pPr algn="l">
              <a:defRPr sz="1200"/>
            </a:lvl1pPr>
          </a:lstStyle>
          <a:p>
            <a:endParaRPr>
              <a:latin typeface="BLK Fort" panose="020B0503030202060203" pitchFamily="34" charset="0"/>
            </a:endParaRPr>
          </a:p>
        </p:txBody>
      </p:sp>
      <p:sp>
        <p:nvSpPr>
          <p:cNvPr id="4" name="Footer Placeholder 3"/>
          <p:cNvSpPr>
            <a:spLocks noGrp="1"/>
          </p:cNvSpPr>
          <p:nvPr>
            <p:ph type="ftr" sz="quarter" idx="2"/>
          </p:nvPr>
        </p:nvSpPr>
        <p:spPr>
          <a:xfrm>
            <a:off x="6" y="8757944"/>
            <a:ext cx="3004821" cy="460790"/>
          </a:xfrm>
          <a:prstGeom prst="rect">
            <a:avLst/>
          </a:prstGeom>
        </p:spPr>
        <p:txBody>
          <a:bodyPr vert="horz" lIns="88092" tIns="44045" rIns="88092" bIns="44045" rtlCol="0" anchor="b"/>
          <a:lstStyle>
            <a:lvl1pPr algn="l">
              <a:defRPr sz="1200"/>
            </a:lvl1pPr>
          </a:lstStyle>
          <a:p>
            <a:endParaRPr>
              <a:latin typeface="BLK Fort" panose="020B0503030202060203" pitchFamily="34" charset="0"/>
            </a:endParaRPr>
          </a:p>
        </p:txBody>
      </p:sp>
    </p:spTree>
    <p:extLst>
      <p:ext uri="{BB962C8B-B14F-4D97-AF65-F5344CB8AC3E}">
        <p14:creationId xmlns:p14="http://schemas.microsoft.com/office/powerpoint/2010/main" val="585078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6" y="9"/>
            <a:ext cx="3004821" cy="460791"/>
          </a:xfrm>
          <a:prstGeom prst="rect">
            <a:avLst/>
          </a:prstGeom>
        </p:spPr>
        <p:txBody>
          <a:bodyPr vert="horz" lIns="88092" tIns="44045" rIns="88092" bIns="44045" rtlCol="0"/>
          <a:lstStyle>
            <a:lvl1pPr algn="l">
              <a:defRPr sz="1200">
                <a:latin typeface="BLK Fort" panose="020B0503030202060203" pitchFamily="34" charset="0"/>
              </a:defRPr>
            </a:lvl1pPr>
          </a:lstStyle>
          <a:p>
            <a:endParaRPr lang="en-US"/>
          </a:p>
        </p:txBody>
      </p:sp>
      <p:sp>
        <p:nvSpPr>
          <p:cNvPr id="3" name="Date Placeholder 2"/>
          <p:cNvSpPr>
            <a:spLocks noGrp="1"/>
          </p:cNvSpPr>
          <p:nvPr>
            <p:ph type="dt" idx="1"/>
          </p:nvPr>
        </p:nvSpPr>
        <p:spPr>
          <a:xfrm>
            <a:off x="3927770" y="9"/>
            <a:ext cx="3004821" cy="460791"/>
          </a:xfrm>
          <a:prstGeom prst="rect">
            <a:avLst/>
          </a:prstGeom>
        </p:spPr>
        <p:txBody>
          <a:bodyPr vert="horz" lIns="88092" tIns="44045" rIns="88092" bIns="44045" rtlCol="0"/>
          <a:lstStyle>
            <a:lvl1pPr algn="r">
              <a:defRPr sz="1200">
                <a:latin typeface="BLK Fort" panose="020B0503030202060203" pitchFamily="34" charset="0"/>
              </a:defRPr>
            </a:lvl1pPr>
          </a:lstStyle>
          <a:p>
            <a:fld id="{CA7B17E1-9691-4CF0-8878-002E44B3FE99}" type="datetimeFigureOut">
              <a:rPr lang="en-US" smtClean="0"/>
              <a:pPr/>
              <a:t>1/25/2021</a:t>
            </a:fld>
            <a:endParaRPr lang="en-US"/>
          </a:p>
        </p:txBody>
      </p:sp>
      <p:sp>
        <p:nvSpPr>
          <p:cNvPr id="4" name="Slide Image Placeholder 3"/>
          <p:cNvSpPr>
            <a:spLocks noGrp="1" noRot="1" noChangeAspect="1"/>
          </p:cNvSpPr>
          <p:nvPr>
            <p:ph type="sldImg" idx="2"/>
          </p:nvPr>
        </p:nvSpPr>
        <p:spPr>
          <a:xfrm>
            <a:off x="1163638" y="692150"/>
            <a:ext cx="4606925" cy="3455988"/>
          </a:xfrm>
          <a:prstGeom prst="rect">
            <a:avLst/>
          </a:prstGeom>
          <a:noFill/>
          <a:ln w="12700">
            <a:solidFill>
              <a:prstClr val="black"/>
            </a:solidFill>
          </a:ln>
        </p:spPr>
        <p:txBody>
          <a:bodyPr vert="horz" lIns="88092" tIns="44045" rIns="88092" bIns="44045" rtlCol="0" anchor="ctr"/>
          <a:lstStyle/>
          <a:p>
            <a:endParaRPr/>
          </a:p>
        </p:txBody>
      </p:sp>
      <p:sp>
        <p:nvSpPr>
          <p:cNvPr id="5" name="Notes Placeholder 4"/>
          <p:cNvSpPr>
            <a:spLocks noGrp="1"/>
          </p:cNvSpPr>
          <p:nvPr>
            <p:ph type="body" sz="quarter" idx="3"/>
          </p:nvPr>
        </p:nvSpPr>
        <p:spPr>
          <a:xfrm>
            <a:off x="693424" y="4379715"/>
            <a:ext cx="5547359" cy="4148576"/>
          </a:xfrm>
          <a:prstGeom prst="rect">
            <a:avLst/>
          </a:prstGeom>
        </p:spPr>
        <p:txBody>
          <a:bodyPr vert="horz" lIns="88092" tIns="44045" rIns="88092" bIns="44045"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6" y="8757944"/>
            <a:ext cx="3004821" cy="460790"/>
          </a:xfrm>
          <a:prstGeom prst="rect">
            <a:avLst/>
          </a:prstGeom>
        </p:spPr>
        <p:txBody>
          <a:bodyPr vert="horz" lIns="88092" tIns="44045" rIns="88092" bIns="44045" rtlCol="0" anchor="b"/>
          <a:lstStyle>
            <a:lvl1pPr algn="l">
              <a:defRPr sz="1200">
                <a:latin typeface="BLK Fort" panose="020B0503030202060203" pitchFamily="34" charset="0"/>
              </a:defRPr>
            </a:lvl1pPr>
          </a:lstStyle>
          <a:p>
            <a:endParaRPr lang="en-US"/>
          </a:p>
        </p:txBody>
      </p:sp>
      <p:sp>
        <p:nvSpPr>
          <p:cNvPr id="7" name="Slide Number Placeholder 6"/>
          <p:cNvSpPr>
            <a:spLocks noGrp="1"/>
          </p:cNvSpPr>
          <p:nvPr>
            <p:ph type="sldNum" sz="quarter" idx="5"/>
          </p:nvPr>
        </p:nvSpPr>
        <p:spPr>
          <a:xfrm>
            <a:off x="3927770" y="8757944"/>
            <a:ext cx="3004821" cy="460790"/>
          </a:xfrm>
          <a:prstGeom prst="rect">
            <a:avLst/>
          </a:prstGeom>
        </p:spPr>
        <p:txBody>
          <a:bodyPr vert="horz" lIns="88092" tIns="44045" rIns="88092" bIns="44045" rtlCol="0" anchor="b"/>
          <a:lstStyle>
            <a:lvl1pPr algn="r">
              <a:defRPr sz="1200">
                <a:latin typeface="BLK Fort" panose="020B0503030202060203" pitchFamily="34" charset="0"/>
              </a:defRPr>
            </a:lvl1pPr>
          </a:lstStyle>
          <a:p>
            <a:fld id="{DC7191D3-4E4B-42E3-96E0-819975A3A0A6}" type="slidenum">
              <a:rPr lang="en-US" smtClean="0"/>
              <a:pPr/>
              <a:t>‹#›</a:t>
            </a:fld>
            <a:endParaRPr lang="en-US"/>
          </a:p>
        </p:txBody>
      </p:sp>
    </p:spTree>
    <p:extLst>
      <p:ext uri="{BB962C8B-B14F-4D97-AF65-F5344CB8AC3E}">
        <p14:creationId xmlns:p14="http://schemas.microsoft.com/office/powerpoint/2010/main" val="2864956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BLK Fort" panose="020B0503030202060203" pitchFamily="34" charset="0"/>
        <a:ea typeface="+mn-ea"/>
        <a:cs typeface="+mn-cs"/>
      </a:defRPr>
    </a:lvl1pPr>
    <a:lvl2pPr marL="171450" indent="-171450" algn="l" defTabSz="914400" rtl="0" eaLnBrk="1" latinLnBrk="0" hangingPunct="1">
      <a:buFont typeface="Arial" panose="020B0604020202020204" pitchFamily="34" charset="0"/>
      <a:buChar char="•"/>
      <a:defRPr sz="1200" kern="1200">
        <a:solidFill>
          <a:schemeClr val="tx1"/>
        </a:solidFill>
        <a:latin typeface="BLK Fort" panose="020B0503030202060203" pitchFamily="34" charset="0"/>
        <a:ea typeface="+mn-ea"/>
        <a:cs typeface="+mn-cs"/>
      </a:defRPr>
    </a:lvl2pPr>
    <a:lvl3pPr marL="274320" indent="-137160" algn="l" defTabSz="914400" rtl="0" eaLnBrk="1" latinLnBrk="0" hangingPunct="1">
      <a:buFont typeface="Arial" panose="020B0604020202020204" pitchFamily="34" charset="0"/>
      <a:buChar char="•"/>
      <a:defRPr sz="1200" kern="1200">
        <a:solidFill>
          <a:schemeClr val="tx1"/>
        </a:solidFill>
        <a:latin typeface="BLK Fort" panose="020B0503030202060203" pitchFamily="34" charset="0"/>
        <a:ea typeface="+mn-ea"/>
        <a:cs typeface="+mn-cs"/>
      </a:defRPr>
    </a:lvl3pPr>
    <a:lvl4pPr marL="411480" indent="-137160" algn="l" defTabSz="914400" rtl="0" eaLnBrk="1" latinLnBrk="0" hangingPunct="1">
      <a:buFont typeface="Arial" panose="020B0604020202020204" pitchFamily="34" charset="0"/>
      <a:buChar char="•"/>
      <a:defRPr sz="1200" kern="1200">
        <a:solidFill>
          <a:schemeClr val="tx1"/>
        </a:solidFill>
        <a:latin typeface="BLK Fort" panose="020B0503030202060203" pitchFamily="34" charset="0"/>
        <a:ea typeface="+mn-ea"/>
        <a:cs typeface="+mn-cs"/>
      </a:defRPr>
    </a:lvl4pPr>
    <a:lvl5pPr marL="582930" indent="-171450" algn="l" defTabSz="914400" rtl="0" eaLnBrk="1" latinLnBrk="0" hangingPunct="1">
      <a:buFont typeface="Arial" panose="020B0604020202020204" pitchFamily="34" charset="0"/>
      <a:buChar char="•"/>
      <a:defRPr sz="1200" kern="1200">
        <a:solidFill>
          <a:schemeClr val="tx1"/>
        </a:solidFill>
        <a:latin typeface="BLK Fort" panose="020B050303020206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7191D3-4E4B-42E3-96E0-819975A3A0A6}" type="slidenum">
              <a:rPr lang="en-US" smtClean="0"/>
              <a:t>1</a:t>
            </a:fld>
            <a:endParaRPr lang="en-US"/>
          </a:p>
        </p:txBody>
      </p:sp>
    </p:spTree>
    <p:extLst>
      <p:ext uri="{BB962C8B-B14F-4D97-AF65-F5344CB8AC3E}">
        <p14:creationId xmlns:p14="http://schemas.microsoft.com/office/powerpoint/2010/main" val="336122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7191D3-4E4B-42E3-96E0-819975A3A0A6}" type="slidenum">
              <a:rPr lang="en-US" smtClean="0"/>
              <a:pPr/>
              <a:t>12</a:t>
            </a:fld>
            <a:endParaRPr lang="en-US" dirty="0"/>
          </a:p>
        </p:txBody>
      </p:sp>
    </p:spTree>
    <p:extLst>
      <p:ext uri="{BB962C8B-B14F-4D97-AF65-F5344CB8AC3E}">
        <p14:creationId xmlns:p14="http://schemas.microsoft.com/office/powerpoint/2010/main" val="2984813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BlackRock Title Slid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309369" y="3127270"/>
            <a:ext cx="7909560" cy="1600200"/>
          </a:xfrm>
        </p:spPr>
        <p:txBody>
          <a:bodyPr lIns="0" tIns="0" rIns="0" bIns="0" anchor="t" anchorCtr="0">
            <a:noAutofit/>
          </a:bodyPr>
          <a:lstStyle>
            <a:lvl1pPr>
              <a:lnSpc>
                <a:spcPct val="85000"/>
              </a:lnSpc>
              <a:defRPr sz="4500" b="0" baseline="0">
                <a:solidFill>
                  <a:schemeClr val="accent1"/>
                </a:solidFill>
                <a:latin typeface="+mj-lt"/>
                <a:ea typeface="Tahoma" pitchFamily="34" charset="0"/>
                <a:cs typeface="Tahoma" pitchFamily="34" charset="0"/>
              </a:defRPr>
            </a:lvl1pPr>
          </a:lstStyle>
          <a:p>
            <a:r>
              <a:t>Presentation </a:t>
            </a:r>
            <a:r>
              <a:rPr lang="en-US"/>
              <a:t>title here </a:t>
            </a:r>
            <a:r>
              <a:t>(45pt BLK Fort Extrabold)</a:t>
            </a:r>
          </a:p>
        </p:txBody>
      </p:sp>
      <p:sp>
        <p:nvSpPr>
          <p:cNvPr id="15" name="Text Placeholder 4"/>
          <p:cNvSpPr>
            <a:spLocks noGrp="1"/>
          </p:cNvSpPr>
          <p:nvPr>
            <p:ph type="body" sz="quarter" idx="11" hasCustomPrompt="1"/>
          </p:nvPr>
        </p:nvSpPr>
        <p:spPr>
          <a:xfrm>
            <a:off x="2715904" y="468923"/>
            <a:ext cx="6126480" cy="338008"/>
          </a:xfrm>
          <a:prstGeom prst="rect">
            <a:avLst/>
          </a:prstGeom>
        </p:spPr>
        <p:txBody>
          <a:bodyPr lIns="0" tIns="0" rIns="0" bIns="0" anchor="b" anchorCtr="0">
            <a:noAutofit/>
          </a:bodyPr>
          <a:lstStyle>
            <a:lvl1pPr algn="r">
              <a:spcBef>
                <a:spcPts val="300"/>
              </a:spcBef>
              <a:defRPr sz="1400" b="1">
                <a:solidFill>
                  <a:schemeClr val="tx1"/>
                </a:solidFill>
                <a:latin typeface="BLK Fort" panose="020B0503030202060203" pitchFamily="34" charset="0"/>
              </a:defRPr>
            </a:lvl1pPr>
          </a:lstStyle>
          <a:p>
            <a:pPr lvl="0"/>
            <a:r>
              <a:t>Presenter name (14pt BLK Fort Bold)</a:t>
            </a:r>
          </a:p>
        </p:txBody>
      </p:sp>
      <p:sp>
        <p:nvSpPr>
          <p:cNvPr id="12" name="Text Placeholder 4">
            <a:extLst>
              <a:ext uri="{FF2B5EF4-FFF2-40B4-BE49-F238E27FC236}">
                <a16:creationId xmlns:a16="http://schemas.microsoft.com/office/drawing/2014/main" id="{E932F4A9-3F9C-47DB-876F-2B86D788C6F3}"/>
              </a:ext>
            </a:extLst>
          </p:cNvPr>
          <p:cNvSpPr>
            <a:spLocks noGrp="1"/>
          </p:cNvSpPr>
          <p:nvPr>
            <p:ph type="body" sz="quarter" idx="14" hasCustomPrompt="1"/>
          </p:nvPr>
        </p:nvSpPr>
        <p:spPr>
          <a:xfrm>
            <a:off x="2715904" y="864752"/>
            <a:ext cx="6126480" cy="338008"/>
          </a:xfrm>
        </p:spPr>
        <p:txBody>
          <a:bodyPr/>
          <a:lstStyle>
            <a:lvl1pPr marL="0" indent="0" algn="r">
              <a:spcBef>
                <a:spcPts val="0"/>
              </a:spcBef>
              <a:spcAft>
                <a:spcPts val="0"/>
              </a:spcAft>
              <a:buFontTx/>
              <a:buNone/>
              <a:defRPr sz="1400" b="0">
                <a:solidFill>
                  <a:schemeClr val="tx1"/>
                </a:solidFill>
              </a:defRPr>
            </a:lvl1pPr>
            <a:lvl2pPr marL="0" indent="0" algn="r">
              <a:spcBef>
                <a:spcPts val="0"/>
              </a:spcBef>
              <a:spcAft>
                <a:spcPts val="0"/>
              </a:spcAft>
              <a:buFontTx/>
              <a:buNone/>
              <a:defRPr sz="1400" b="0"/>
            </a:lvl2pPr>
            <a:lvl3pPr marL="0" indent="0" algn="r">
              <a:spcBef>
                <a:spcPts val="0"/>
              </a:spcBef>
              <a:spcAft>
                <a:spcPts val="0"/>
              </a:spcAft>
              <a:buFontTx/>
              <a:buNone/>
              <a:defRPr sz="1400" b="0"/>
            </a:lvl3pPr>
            <a:lvl4pPr marL="0" indent="0" algn="r">
              <a:spcBef>
                <a:spcPts val="0"/>
              </a:spcBef>
              <a:spcAft>
                <a:spcPts val="0"/>
              </a:spcAft>
              <a:buFontTx/>
              <a:buNone/>
              <a:defRPr sz="1400" b="0"/>
            </a:lvl4pPr>
            <a:lvl5pPr marL="0" indent="0" algn="r">
              <a:spcBef>
                <a:spcPts val="0"/>
              </a:spcBef>
              <a:spcAft>
                <a:spcPts val="0"/>
              </a:spcAft>
              <a:buFontTx/>
              <a:buNone/>
              <a:defRPr sz="1400" b="0"/>
            </a:lvl5pPr>
            <a:lvl6pPr marL="0" indent="0" algn="r">
              <a:spcBef>
                <a:spcPts val="0"/>
              </a:spcBef>
              <a:spcAft>
                <a:spcPts val="0"/>
              </a:spcAft>
              <a:buFontTx/>
              <a:buNone/>
              <a:defRPr sz="1400" b="0"/>
            </a:lvl6pPr>
            <a:lvl7pPr marL="0" indent="0" algn="r">
              <a:spcBef>
                <a:spcPts val="0"/>
              </a:spcBef>
              <a:spcAft>
                <a:spcPts val="0"/>
              </a:spcAft>
              <a:buFontTx/>
              <a:buNone/>
              <a:defRPr sz="1400" b="0"/>
            </a:lvl7pPr>
            <a:lvl8pPr marL="0" indent="0" algn="r">
              <a:spcBef>
                <a:spcPts val="0"/>
              </a:spcBef>
              <a:spcAft>
                <a:spcPts val="0"/>
              </a:spcAft>
              <a:buFontTx/>
              <a:buNone/>
              <a:defRPr sz="1400" b="0"/>
            </a:lvl8pPr>
            <a:lvl9pPr marL="0" indent="0" algn="r">
              <a:spcBef>
                <a:spcPts val="0"/>
              </a:spcBef>
              <a:spcAft>
                <a:spcPts val="0"/>
              </a:spcAft>
              <a:buFontTx/>
              <a:buNone/>
              <a:defRPr sz="1400" b="0"/>
            </a:lvl9pPr>
          </a:lstStyle>
          <a:p>
            <a:pPr lvl="0"/>
            <a:r>
              <a:t>Presenter title (14pt BLK Fort)</a:t>
            </a:r>
          </a:p>
        </p:txBody>
      </p:sp>
      <p:sp>
        <p:nvSpPr>
          <p:cNvPr id="10" name="Footer Placeholder 3"/>
          <p:cNvSpPr>
            <a:spLocks noGrp="1"/>
          </p:cNvSpPr>
          <p:nvPr>
            <p:ph type="ftr" sz="quarter" idx="10"/>
          </p:nvPr>
        </p:nvSpPr>
        <p:spPr>
          <a:xfrm>
            <a:off x="306324" y="6302142"/>
            <a:ext cx="8531352" cy="411480"/>
          </a:xfrm>
          <a:prstGeom prst="rect">
            <a:avLst/>
          </a:prstGeom>
        </p:spPr>
        <p:txBody>
          <a:bodyPr lIns="0" rIns="0" anchor="t" anchorCtr="0"/>
          <a:lstStyle>
            <a:lvl1pPr algn="r">
              <a:defRPr>
                <a:solidFill>
                  <a:schemeClr val="tx1"/>
                </a:solidFill>
              </a:defRPr>
            </a:lvl1pPr>
          </a:lstStyle>
          <a:p>
            <a:r>
              <a:rPr lang="en-US"/>
              <a:t>Limited Distribution</a:t>
            </a:r>
            <a:endParaRPr/>
          </a:p>
        </p:txBody>
      </p:sp>
      <p:sp>
        <p:nvSpPr>
          <p:cNvPr id="9" name="Text Placeholder 3"/>
          <p:cNvSpPr>
            <a:spLocks noGrp="1"/>
          </p:cNvSpPr>
          <p:nvPr>
            <p:ph type="body" sz="quarter" idx="12" hasCustomPrompt="1"/>
          </p:nvPr>
        </p:nvSpPr>
        <p:spPr>
          <a:xfrm>
            <a:off x="2715904" y="1266624"/>
            <a:ext cx="6125812" cy="338008"/>
          </a:xfrm>
        </p:spPr>
        <p:txBody>
          <a:bodyPr>
            <a:noAutofit/>
          </a:bodyPr>
          <a:lstStyle>
            <a:lvl1pPr algn="r">
              <a:defRPr sz="1200" b="0">
                <a:solidFill>
                  <a:schemeClr val="tx1"/>
                </a:solidFill>
                <a:latin typeface="BLK Fort" panose="020B0503030202060203" pitchFamily="34" charset="0"/>
              </a:defRPr>
            </a:lvl1pPr>
          </a:lstStyle>
          <a:p>
            <a:pPr lvl="0"/>
            <a:r>
              <a:t>Date or other detail (12pt BLK Fort)</a:t>
            </a:r>
          </a:p>
        </p:txBody>
      </p:sp>
      <p:pic>
        <p:nvPicPr>
          <p:cNvPr id="11" name="Picture 10">
            <a:extLst>
              <a:ext uri="{FF2B5EF4-FFF2-40B4-BE49-F238E27FC236}">
                <a16:creationId xmlns:a16="http://schemas.microsoft.com/office/drawing/2014/main" id="{5D3A3926-9482-4FE9-A710-46F1DB754E40}"/>
              </a:ext>
            </a:extLst>
          </p:cNvPr>
          <p:cNvPicPr>
            <a:picLocks noChangeAspect="1"/>
          </p:cNvPicPr>
          <p:nvPr userDrawn="1"/>
        </p:nvPicPr>
        <p:blipFill>
          <a:blip r:embed="rId2"/>
          <a:stretch>
            <a:fillRect/>
          </a:stretch>
        </p:blipFill>
        <p:spPr>
          <a:xfrm>
            <a:off x="327125" y="2374140"/>
            <a:ext cx="2261621" cy="323089"/>
          </a:xfrm>
          <a:prstGeom prst="rect">
            <a:avLst/>
          </a:prstGeom>
        </p:spPr>
      </p:pic>
    </p:spTree>
    <p:extLst>
      <p:ext uri="{BB962C8B-B14F-4D97-AF65-F5344CB8AC3E}">
        <p14:creationId xmlns:p14="http://schemas.microsoft.com/office/powerpoint/2010/main" val="4234703522"/>
      </p:ext>
    </p:extLst>
  </p:cSld>
  <p:clrMapOvr>
    <a:masterClrMapping/>
  </p:clrMapOvr>
  <p:extLst>
    <p:ext uri="{DCECCB84-F9BA-43D5-87BE-67443E8EF086}">
      <p15:sldGuideLst xmlns:p15="http://schemas.microsoft.com/office/powerpoint/2012/main">
        <p15:guide id="1" orient="horz" pos="2256" userDrawn="1">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a:p>
        </p:txBody>
      </p:sp>
      <p:sp>
        <p:nvSpPr>
          <p:cNvPr id="2" name="Slide Number Placeholder 1"/>
          <p:cNvSpPr>
            <a:spLocks noGrp="1"/>
          </p:cNvSpPr>
          <p:nvPr>
            <p:ph type="sldNum" sz="quarter" idx="13"/>
          </p:nvPr>
        </p:nvSpPr>
        <p:spPr/>
        <p:txBody>
          <a:bodyPr/>
          <a:lstStyle/>
          <a:p>
            <a:fld id="{C0531ADF-2191-45C5-9D71-08764BF86A6F}" type="slidenum">
              <a:rPr/>
              <a:pPr/>
              <a:t>‹#›</a:t>
            </a:fld>
            <a:endParaRPr/>
          </a:p>
        </p:txBody>
      </p:sp>
      <p:sp>
        <p:nvSpPr>
          <p:cNvPr id="6" name="Text Placeholder 5"/>
          <p:cNvSpPr>
            <a:spLocks noGrp="1"/>
          </p:cNvSpPr>
          <p:nvPr>
            <p:ph type="body" sz="quarter" idx="15" hasCustomPrompt="1"/>
          </p:nvPr>
        </p:nvSpPr>
        <p:spPr>
          <a:xfrm>
            <a:off x="304800" y="1090295"/>
            <a:ext cx="8534400" cy="4937125"/>
          </a:xfrm>
        </p:spPr>
        <p:txBody>
          <a:bodyPr/>
          <a:lstStyle>
            <a:lvl1pPr>
              <a:defRPr/>
            </a:lvl1pPr>
            <a:lvl3pPr marL="274320">
              <a:defRPr/>
            </a:lvl3pPr>
            <a:lvl4pPr marL="411480">
              <a:defRPr/>
            </a:lvl4pPr>
            <a:lvl5pPr marL="548640">
              <a:defRPr/>
            </a:lvl5pPr>
          </a:lstStyle>
          <a:p>
            <a:pPr lvl="0"/>
            <a:r>
              <a:t>Click to add text – (14pt BLK Fort Bold). To apply bullets go to the increase / decrease list level button on the home tab.</a:t>
            </a:r>
          </a:p>
          <a:p>
            <a:pPr lvl="1"/>
            <a:r>
              <a:t>Second level</a:t>
            </a:r>
          </a:p>
          <a:p>
            <a:pPr lvl="2"/>
            <a:r>
              <a:t>Third level</a:t>
            </a:r>
          </a:p>
          <a:p>
            <a:pPr lvl="3"/>
            <a:r>
              <a:t>Fourth level</a:t>
            </a:r>
          </a:p>
          <a:p>
            <a:pPr lvl="4"/>
            <a:r>
              <a:t>Fifth level</a:t>
            </a:r>
          </a:p>
        </p:txBody>
      </p:sp>
      <p:sp>
        <p:nvSpPr>
          <p:cNvPr id="4" name="Footer Placeholder 3"/>
          <p:cNvSpPr>
            <a:spLocks noGrp="1"/>
          </p:cNvSpPr>
          <p:nvPr>
            <p:ph type="ftr" sz="quarter" idx="14"/>
          </p:nvPr>
        </p:nvSpPr>
        <p:spPr/>
        <p:txBody>
          <a:bodyPr/>
          <a:lstStyle/>
          <a:p>
            <a:r>
              <a:rPr lang="en-US"/>
              <a:t>Limited Distribution</a:t>
            </a:r>
            <a:endParaRPr/>
          </a:p>
        </p:txBody>
      </p:sp>
    </p:spTree>
    <p:extLst>
      <p:ext uri="{BB962C8B-B14F-4D97-AF65-F5344CB8AC3E}">
        <p14:creationId xmlns:p14="http://schemas.microsoft.com/office/powerpoint/2010/main" val="340382204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userDrawn="1">
          <p15:clr>
            <a:srgbClr val="000000"/>
          </p15:clr>
        </p15:guide>
        <p15:guide id="2" orient="horz" pos="360" userDrawn="1">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a:p>
        </p:txBody>
      </p:sp>
      <p:sp>
        <p:nvSpPr>
          <p:cNvPr id="2" name="Slide Number Placeholder 1"/>
          <p:cNvSpPr>
            <a:spLocks noGrp="1"/>
          </p:cNvSpPr>
          <p:nvPr>
            <p:ph type="sldNum" sz="quarter" idx="13"/>
          </p:nvPr>
        </p:nvSpPr>
        <p:spPr/>
        <p:txBody>
          <a:bodyPr/>
          <a:lstStyle/>
          <a:p>
            <a:fld id="{C0531ADF-2191-45C5-9D71-08764BF86A6F}" type="slidenum">
              <a:rPr/>
              <a:pPr/>
              <a:t>‹#›</a:t>
            </a:fld>
            <a:endParaRPr/>
          </a:p>
        </p:txBody>
      </p:sp>
      <p:sp>
        <p:nvSpPr>
          <p:cNvPr id="6" name="Footer Placeholder 5"/>
          <p:cNvSpPr>
            <a:spLocks noGrp="1"/>
          </p:cNvSpPr>
          <p:nvPr>
            <p:ph type="ftr" sz="quarter" idx="14"/>
          </p:nvPr>
        </p:nvSpPr>
        <p:spPr/>
        <p:txBody>
          <a:bodyPr/>
          <a:lstStyle/>
          <a:p>
            <a:r>
              <a:rPr lang="en-US"/>
              <a:t>Limited Distribution</a:t>
            </a:r>
            <a:endParaRPr/>
          </a:p>
        </p:txBody>
      </p:sp>
    </p:spTree>
    <p:extLst>
      <p:ext uri="{BB962C8B-B14F-4D97-AF65-F5344CB8AC3E}">
        <p14:creationId xmlns:p14="http://schemas.microsoft.com/office/powerpoint/2010/main" val="1495254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userDrawn="1">
          <p15:clr>
            <a:srgbClr val="000000"/>
          </p15:clr>
        </p15:guide>
        <p15:guide id="2" orient="horz" pos="360" userDrawn="1">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a:p>
        </p:txBody>
      </p:sp>
      <p:sp>
        <p:nvSpPr>
          <p:cNvPr id="2" name="Slide Number Placeholder 1"/>
          <p:cNvSpPr>
            <a:spLocks noGrp="1"/>
          </p:cNvSpPr>
          <p:nvPr>
            <p:ph type="sldNum" sz="quarter" idx="18"/>
          </p:nvPr>
        </p:nvSpPr>
        <p:spPr/>
        <p:txBody>
          <a:bodyPr/>
          <a:lstStyle/>
          <a:p>
            <a:fld id="{C0531ADF-2191-45C5-9D71-08764BF86A6F}" type="slidenum">
              <a:rPr/>
              <a:pPr/>
              <a:t>‹#›</a:t>
            </a:fld>
            <a:endParaRPr/>
          </a:p>
        </p:txBody>
      </p:sp>
      <p:sp>
        <p:nvSpPr>
          <p:cNvPr id="4" name="Footer Placeholder 3"/>
          <p:cNvSpPr>
            <a:spLocks noGrp="1"/>
          </p:cNvSpPr>
          <p:nvPr>
            <p:ph type="ftr" sz="quarter" idx="19"/>
          </p:nvPr>
        </p:nvSpPr>
        <p:spPr/>
        <p:txBody>
          <a:bodyPr/>
          <a:lstStyle/>
          <a:p>
            <a:r>
              <a:rPr lang="en-US"/>
              <a:t>Limited Distribution</a:t>
            </a:r>
            <a:endParaRPr/>
          </a:p>
        </p:txBody>
      </p:sp>
      <p:sp>
        <p:nvSpPr>
          <p:cNvPr id="15" name="Content Placeholder 2"/>
          <p:cNvSpPr>
            <a:spLocks noGrp="1"/>
          </p:cNvSpPr>
          <p:nvPr>
            <p:ph sz="quarter" idx="16" hasCustomPrompt="1"/>
          </p:nvPr>
        </p:nvSpPr>
        <p:spPr>
          <a:xfrm>
            <a:off x="4774624" y="1085851"/>
            <a:ext cx="4069080" cy="4933949"/>
          </a:xfrm>
        </p:spPr>
        <p:txBody>
          <a:bodyPr/>
          <a:lstStyle>
            <a:lvl1pPr>
              <a:defRPr/>
            </a:lvl1pPr>
            <a:lvl3pPr marL="274320">
              <a:defRPr/>
            </a:lvl3pPr>
            <a:lvl4pPr marL="411480">
              <a:defRPr/>
            </a:lvl4pPr>
            <a:lvl5pPr marL="548640">
              <a:defRPr/>
            </a:lvl5pPr>
          </a:lstStyle>
          <a:p>
            <a:pPr lvl="0"/>
            <a:r>
              <a:t>Click to add text – (14pt BLK Fort Bold). To apply bullets go to the increase / decrease list level button on the home tab.</a:t>
            </a:r>
          </a:p>
          <a:p>
            <a:pPr lvl="1"/>
            <a:r>
              <a:t>Second level</a:t>
            </a:r>
          </a:p>
          <a:p>
            <a:pPr lvl="2"/>
            <a:r>
              <a:t>Third level</a:t>
            </a:r>
          </a:p>
          <a:p>
            <a:pPr lvl="3"/>
            <a:r>
              <a:t>Fourth level</a:t>
            </a:r>
          </a:p>
          <a:p>
            <a:pPr lvl="4"/>
            <a:r>
              <a:t>Fifth level</a:t>
            </a:r>
          </a:p>
        </p:txBody>
      </p:sp>
      <p:sp>
        <p:nvSpPr>
          <p:cNvPr id="13" name="Content Placeholder 1"/>
          <p:cNvSpPr>
            <a:spLocks noGrp="1"/>
          </p:cNvSpPr>
          <p:nvPr>
            <p:ph sz="quarter" idx="15" hasCustomPrompt="1"/>
          </p:nvPr>
        </p:nvSpPr>
        <p:spPr>
          <a:xfrm>
            <a:off x="304800" y="1085851"/>
            <a:ext cx="4069080" cy="4933949"/>
          </a:xfrm>
        </p:spPr>
        <p:txBody>
          <a:bodyPr/>
          <a:lstStyle>
            <a:lvl1pPr>
              <a:defRPr/>
            </a:lvl1pPr>
            <a:lvl3pPr marL="274320">
              <a:defRPr/>
            </a:lvl3pPr>
            <a:lvl4pPr marL="411480">
              <a:defRPr/>
            </a:lvl4pPr>
            <a:lvl5pPr marL="548640">
              <a:defRPr/>
            </a:lvl5pPr>
          </a:lstStyle>
          <a:p>
            <a:pPr lvl="0"/>
            <a:r>
              <a:t>Click to add text – (14pt BLK Fort Bold). To apply bullets go to the increase / decrease list level button on the home tab.</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103665999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userDrawn="1">
          <p15:clr>
            <a:srgbClr val="000000"/>
          </p15:clr>
        </p15:guide>
        <p15:guide id="2" orient="horz" pos="360" userDrawn="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 Table Layout">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754380" y="1895475"/>
            <a:ext cx="7635240" cy="4023360"/>
          </a:xfrm>
        </p:spPr>
        <p:txBody>
          <a:bodyPr/>
          <a:lstStyle>
            <a:lvl1pPr>
              <a:defRPr/>
            </a:lvl1pPr>
          </a:lstStyle>
          <a:p>
            <a:pPr lvl="0"/>
            <a:r>
              <a:t>Click on the icon to insert content</a:t>
            </a:r>
          </a:p>
        </p:txBody>
      </p:sp>
      <p:sp>
        <p:nvSpPr>
          <p:cNvPr id="2" name="Slide Number Placeholder 1"/>
          <p:cNvSpPr>
            <a:spLocks noGrp="1"/>
          </p:cNvSpPr>
          <p:nvPr>
            <p:ph type="sldNum" sz="quarter" idx="15"/>
          </p:nvPr>
        </p:nvSpPr>
        <p:spPr/>
        <p:txBody>
          <a:bodyPr/>
          <a:lstStyle/>
          <a:p>
            <a:fld id="{C0531ADF-2191-45C5-9D71-08764BF86A6F}" type="slidenum">
              <a:rPr/>
              <a:pPr/>
              <a:t>‹#›</a:t>
            </a:fld>
            <a:endParaRPr/>
          </a:p>
        </p:txBody>
      </p:sp>
      <p:sp>
        <p:nvSpPr>
          <p:cNvPr id="5" name="Footer Placeholder 4"/>
          <p:cNvSpPr>
            <a:spLocks noGrp="1"/>
          </p:cNvSpPr>
          <p:nvPr>
            <p:ph type="ftr" sz="quarter" idx="16"/>
          </p:nvPr>
        </p:nvSpPr>
        <p:spPr/>
        <p:txBody>
          <a:bodyPr/>
          <a:lstStyle/>
          <a:p>
            <a:r>
              <a:rPr lang="en-US"/>
              <a:t>Limited Distribution</a:t>
            </a:r>
            <a:endParaRPr/>
          </a:p>
        </p:txBody>
      </p:sp>
      <p:sp>
        <p:nvSpPr>
          <p:cNvPr id="3" name="Title 2">
            <a:extLst>
              <a:ext uri="{FF2B5EF4-FFF2-40B4-BE49-F238E27FC236}">
                <a16:creationId xmlns:a16="http://schemas.microsoft.com/office/drawing/2014/main" id="{FF6EB3B5-5CFF-49B1-9838-8D723AD7F83A}"/>
              </a:ext>
            </a:extLst>
          </p:cNvPr>
          <p:cNvSpPr>
            <a:spLocks noGrp="1"/>
          </p:cNvSpPr>
          <p:nvPr>
            <p:ph type="title"/>
          </p:nvPr>
        </p:nvSpPr>
        <p:spPr/>
        <p:txBody>
          <a:bodyPr/>
          <a:lstStyle/>
          <a:p>
            <a:r>
              <a:rPr lang="en-US"/>
              <a:t>Click to edit Master title style</a:t>
            </a:r>
            <a:endParaRPr/>
          </a:p>
        </p:txBody>
      </p:sp>
      <p:sp>
        <p:nvSpPr>
          <p:cNvPr id="7" name="Text Placeholder 3">
            <a:extLst>
              <a:ext uri="{FF2B5EF4-FFF2-40B4-BE49-F238E27FC236}">
                <a16:creationId xmlns:a16="http://schemas.microsoft.com/office/drawing/2014/main" id="{836F176C-CA8C-47A6-8073-5710F65C498B}"/>
              </a:ext>
            </a:extLst>
          </p:cNvPr>
          <p:cNvSpPr>
            <a:spLocks noGrp="1"/>
          </p:cNvSpPr>
          <p:nvPr>
            <p:ph type="body" sz="quarter" idx="33" hasCustomPrompt="1"/>
          </p:nvPr>
        </p:nvSpPr>
        <p:spPr>
          <a:xfrm>
            <a:off x="306324" y="1155809"/>
            <a:ext cx="8531352" cy="307777"/>
          </a:xfrm>
          <a:solidFill>
            <a:schemeClr val="bg1"/>
          </a:solidFill>
          <a:effectLst>
            <a:outerShdw dist="38100" dir="5400000" algn="t" rotWithShape="0">
              <a:schemeClr val="tx1"/>
            </a:outerShdw>
          </a:effectLst>
        </p:spPr>
        <p:txBody>
          <a:bodyPr lIns="13716" tIns="45720" rIns="13716" bIns="45720" anchor="b" anchorCtr="0">
            <a:spAutoFit/>
          </a:bodyPr>
          <a:lstStyle>
            <a:lvl1pPr>
              <a:defRPr sz="1400" b="0" baseline="0">
                <a:latin typeface="+mj-lt"/>
              </a:defRPr>
            </a:lvl1pPr>
          </a:lstStyle>
          <a:p>
            <a:pPr lvl="0"/>
            <a:r>
              <a:rPr lang="en-US"/>
              <a:t>C</a:t>
            </a:r>
            <a:r>
              <a:t>hart/table title (1</a:t>
            </a:r>
            <a:r>
              <a:rPr lang="en-US"/>
              <a:t>4</a:t>
            </a:r>
            <a:r>
              <a:t>pt BLK Fort </a:t>
            </a:r>
            <a:r>
              <a:rPr lang="en-US"/>
              <a:t>Extrab</a:t>
            </a:r>
            <a:r>
              <a:t>old)</a:t>
            </a:r>
          </a:p>
        </p:txBody>
      </p:sp>
    </p:spTree>
    <p:extLst>
      <p:ext uri="{BB962C8B-B14F-4D97-AF65-F5344CB8AC3E}">
        <p14:creationId xmlns:p14="http://schemas.microsoft.com/office/powerpoint/2010/main" val="8442230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userDrawn="1">
          <p15:clr>
            <a:srgbClr val="000000"/>
          </p15:clr>
        </p15:guide>
        <p15:guide id="2" orient="horz" pos="360" userDrawn="1">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 Table Layout With Subtitle">
    <p:spTree>
      <p:nvGrpSpPr>
        <p:cNvPr id="1" name=""/>
        <p:cNvGrpSpPr/>
        <p:nvPr/>
      </p:nvGrpSpPr>
      <p:grpSpPr>
        <a:xfrm>
          <a:off x="0" y="0"/>
          <a:ext cx="0" cy="0"/>
          <a:chOff x="0" y="0"/>
          <a:chExt cx="0" cy="0"/>
        </a:xfrm>
      </p:grpSpPr>
      <p:sp>
        <p:nvSpPr>
          <p:cNvPr id="4" name="Content Placeholder 3"/>
          <p:cNvSpPr>
            <a:spLocks noGrp="1"/>
          </p:cNvSpPr>
          <p:nvPr>
            <p:ph sz="quarter" idx="13" hasCustomPrompt="1"/>
          </p:nvPr>
        </p:nvSpPr>
        <p:spPr>
          <a:xfrm>
            <a:off x="754380" y="1895475"/>
            <a:ext cx="7635240" cy="4023360"/>
          </a:xfrm>
        </p:spPr>
        <p:txBody>
          <a:bodyPr/>
          <a:lstStyle>
            <a:lvl1pPr>
              <a:defRPr/>
            </a:lvl1pPr>
          </a:lstStyle>
          <a:p>
            <a:pPr lvl="0"/>
            <a:r>
              <a:t>Click on the icon to insert content</a:t>
            </a:r>
          </a:p>
        </p:txBody>
      </p:sp>
      <p:sp>
        <p:nvSpPr>
          <p:cNvPr id="2" name="Slide Number Placeholder 1"/>
          <p:cNvSpPr>
            <a:spLocks noGrp="1"/>
          </p:cNvSpPr>
          <p:nvPr>
            <p:ph type="sldNum" sz="quarter" idx="15"/>
          </p:nvPr>
        </p:nvSpPr>
        <p:spPr/>
        <p:txBody>
          <a:bodyPr/>
          <a:lstStyle/>
          <a:p>
            <a:fld id="{C0531ADF-2191-45C5-9D71-08764BF86A6F}" type="slidenum">
              <a:rPr/>
              <a:pPr/>
              <a:t>‹#›</a:t>
            </a:fld>
            <a:endParaRPr/>
          </a:p>
        </p:txBody>
      </p:sp>
      <p:sp>
        <p:nvSpPr>
          <p:cNvPr id="5" name="Footer Placeholder 4"/>
          <p:cNvSpPr>
            <a:spLocks noGrp="1"/>
          </p:cNvSpPr>
          <p:nvPr>
            <p:ph type="ftr" sz="quarter" idx="16"/>
          </p:nvPr>
        </p:nvSpPr>
        <p:spPr/>
        <p:txBody>
          <a:bodyPr/>
          <a:lstStyle/>
          <a:p>
            <a:r>
              <a:rPr lang="en-US"/>
              <a:t>Limited Distribution</a:t>
            </a:r>
            <a:endParaRPr/>
          </a:p>
        </p:txBody>
      </p:sp>
      <p:sp>
        <p:nvSpPr>
          <p:cNvPr id="9" name="source 2">
            <a:extLst>
              <a:ext uri="{FF2B5EF4-FFF2-40B4-BE49-F238E27FC236}">
                <a16:creationId xmlns:a16="http://schemas.microsoft.com/office/drawing/2014/main" id="{ABDBE43A-1C2A-42AB-A6CE-5E80026A9BB2}"/>
              </a:ext>
            </a:extLst>
          </p:cNvPr>
          <p:cNvSpPr>
            <a:spLocks noGrp="1"/>
          </p:cNvSpPr>
          <p:nvPr>
            <p:ph type="body" sz="quarter" idx="12" hasCustomPrompt="1"/>
          </p:nvPr>
        </p:nvSpPr>
        <p:spPr>
          <a:xfrm>
            <a:off x="304800" y="6203013"/>
            <a:ext cx="8531352" cy="113877"/>
          </a:xfrm>
        </p:spPr>
        <p:txBody>
          <a:bodyPr anchor="b" anchorCtr="0">
            <a:spAutoFit/>
          </a:bodyPr>
          <a:lstStyle>
            <a:lvl1pPr>
              <a:lnSpc>
                <a:spcPct val="90000"/>
              </a:lnSpc>
              <a:spcBef>
                <a:spcPts val="0"/>
              </a:spcBef>
              <a:defRPr sz="800" b="0">
                <a:latin typeface="BLK Fort Cond Light" panose="020B0306030202060103" pitchFamily="34" charset="0"/>
              </a:defRPr>
            </a:lvl1pPr>
          </a:lstStyle>
          <a:p>
            <a:pPr lvl="0"/>
            <a:r>
              <a:t>Insert source or footnote text here</a:t>
            </a:r>
          </a:p>
        </p:txBody>
      </p:sp>
      <p:sp>
        <p:nvSpPr>
          <p:cNvPr id="3" name="Title 2">
            <a:extLst>
              <a:ext uri="{FF2B5EF4-FFF2-40B4-BE49-F238E27FC236}">
                <a16:creationId xmlns:a16="http://schemas.microsoft.com/office/drawing/2014/main" id="{1D3BCCA4-06A8-4678-9EA4-D012DB1B13C7}"/>
              </a:ext>
            </a:extLst>
          </p:cNvPr>
          <p:cNvSpPr>
            <a:spLocks noGrp="1"/>
          </p:cNvSpPr>
          <p:nvPr>
            <p:ph type="title"/>
          </p:nvPr>
        </p:nvSpPr>
        <p:spPr/>
        <p:txBody>
          <a:bodyPr/>
          <a:lstStyle/>
          <a:p>
            <a:r>
              <a:rPr lang="en-US"/>
              <a:t>Click to edit Master title style</a:t>
            </a:r>
            <a:endParaRPr/>
          </a:p>
        </p:txBody>
      </p:sp>
      <p:sp>
        <p:nvSpPr>
          <p:cNvPr id="10" name="Content Placeholder 3">
            <a:extLst>
              <a:ext uri="{FF2B5EF4-FFF2-40B4-BE49-F238E27FC236}">
                <a16:creationId xmlns:a16="http://schemas.microsoft.com/office/drawing/2014/main" id="{91430B20-EE6D-4F16-A9C6-C1E49348D15F}"/>
              </a:ext>
            </a:extLst>
          </p:cNvPr>
          <p:cNvSpPr>
            <a:spLocks noGrp="1"/>
          </p:cNvSpPr>
          <p:nvPr>
            <p:ph sz="quarter" idx="18" hasCustomPrompt="1"/>
          </p:nvPr>
        </p:nvSpPr>
        <p:spPr>
          <a:xfrm>
            <a:off x="306324" y="1547179"/>
            <a:ext cx="8531352" cy="320040"/>
          </a:xfrm>
        </p:spPr>
        <p:txBody>
          <a:bodyPr lIns="13716" rIns="13716"/>
          <a:lstStyle>
            <a:lvl1pPr>
              <a:defRPr sz="1200" b="0"/>
            </a:lvl1pPr>
            <a:lvl2pPr>
              <a:defRPr/>
            </a:lvl2pPr>
            <a:lvl3pPr marL="274320">
              <a:defRPr/>
            </a:lvl3pPr>
            <a:lvl4pPr marL="411480">
              <a:defRPr/>
            </a:lvl4pPr>
            <a:lvl5pPr marL="548640">
              <a:defRPr/>
            </a:lvl5pPr>
          </a:lstStyle>
          <a:p>
            <a:pPr lvl="0"/>
            <a:r>
              <a:t>C</a:t>
            </a:r>
            <a:r>
              <a:rPr lang="en-US"/>
              <a:t>hart subtitle (12pt BLK Fort)</a:t>
            </a:r>
            <a:endParaRPr/>
          </a:p>
        </p:txBody>
      </p:sp>
      <p:sp>
        <p:nvSpPr>
          <p:cNvPr id="12" name="Text Placeholder 3">
            <a:extLst>
              <a:ext uri="{FF2B5EF4-FFF2-40B4-BE49-F238E27FC236}">
                <a16:creationId xmlns:a16="http://schemas.microsoft.com/office/drawing/2014/main" id="{226C3F6C-BDEA-49F0-BBD9-FDA4F5B4201F}"/>
              </a:ext>
            </a:extLst>
          </p:cNvPr>
          <p:cNvSpPr>
            <a:spLocks noGrp="1"/>
          </p:cNvSpPr>
          <p:nvPr>
            <p:ph type="body" sz="quarter" idx="33" hasCustomPrompt="1"/>
          </p:nvPr>
        </p:nvSpPr>
        <p:spPr>
          <a:xfrm>
            <a:off x="306324" y="1155809"/>
            <a:ext cx="8531352" cy="307777"/>
          </a:xfrm>
          <a:solidFill>
            <a:schemeClr val="bg1"/>
          </a:solidFill>
          <a:effectLst>
            <a:outerShdw dist="38100" dir="5400000" algn="t" rotWithShape="0">
              <a:schemeClr val="tx1"/>
            </a:outerShdw>
          </a:effectLst>
        </p:spPr>
        <p:txBody>
          <a:bodyPr lIns="13716" tIns="45720" rIns="13716" bIns="45720" anchor="b" anchorCtr="0">
            <a:spAutoFit/>
          </a:bodyPr>
          <a:lstStyle>
            <a:lvl1pPr>
              <a:defRPr sz="1400" b="0" baseline="0">
                <a:latin typeface="+mj-lt"/>
              </a:defRPr>
            </a:lvl1pPr>
          </a:lstStyle>
          <a:p>
            <a:pPr lvl="0"/>
            <a:r>
              <a:rPr lang="en-US"/>
              <a:t>C</a:t>
            </a:r>
            <a:r>
              <a:t>hart/table title (1</a:t>
            </a:r>
            <a:r>
              <a:rPr lang="en-US"/>
              <a:t>4</a:t>
            </a:r>
            <a:r>
              <a:t>pt BLK Fort </a:t>
            </a:r>
            <a:r>
              <a:rPr lang="en-US"/>
              <a:t>Extrab</a:t>
            </a:r>
            <a:r>
              <a:t>old)</a:t>
            </a:r>
          </a:p>
        </p:txBody>
      </p:sp>
    </p:spTree>
    <p:extLst>
      <p:ext uri="{BB962C8B-B14F-4D97-AF65-F5344CB8AC3E}">
        <p14:creationId xmlns:p14="http://schemas.microsoft.com/office/powerpoint/2010/main" val="359312922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userDrawn="1">
          <p15:clr>
            <a:srgbClr val="000000"/>
          </p15:clr>
        </p15:guide>
        <p15:guide id="2" orient="horz" pos="360" userDrawn="1">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Chart / Table">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a:pPr/>
              <a:t>‹#›</a:t>
            </a:fld>
            <a:endParaRPr/>
          </a:p>
        </p:txBody>
      </p:sp>
      <p:sp>
        <p:nvSpPr>
          <p:cNvPr id="5" name="Footer Placeholder 4"/>
          <p:cNvSpPr>
            <a:spLocks noGrp="1"/>
          </p:cNvSpPr>
          <p:nvPr>
            <p:ph type="ftr" sz="quarter" idx="35"/>
          </p:nvPr>
        </p:nvSpPr>
        <p:spPr/>
        <p:txBody>
          <a:bodyPr/>
          <a:lstStyle/>
          <a:p>
            <a:r>
              <a:rPr lang="en-US"/>
              <a:t>Limited Distribution</a:t>
            </a:r>
            <a:endParaRPr/>
          </a:p>
        </p:txBody>
      </p:sp>
      <p:sp>
        <p:nvSpPr>
          <p:cNvPr id="10" name="source 2"/>
          <p:cNvSpPr>
            <a:spLocks noGrp="1"/>
          </p:cNvSpPr>
          <p:nvPr>
            <p:ph type="body" sz="quarter" idx="17" hasCustomPrompt="1"/>
          </p:nvPr>
        </p:nvSpPr>
        <p:spPr>
          <a:xfrm>
            <a:off x="4760976" y="6203013"/>
            <a:ext cx="4078224" cy="113877"/>
          </a:xfrm>
        </p:spPr>
        <p:txBody>
          <a:bodyPr lIns="13716" rIns="13716" anchor="b" anchorCtr="0">
            <a:spAutoFit/>
          </a:bodyPr>
          <a:lstStyle>
            <a:lvl1pPr>
              <a:lnSpc>
                <a:spcPct val="90000"/>
              </a:lnSpc>
              <a:spcBef>
                <a:spcPts val="0"/>
              </a:spcBef>
              <a:defRPr sz="800" b="0">
                <a:latin typeface="BLK Fort Cond Light" panose="020B0306030202060103" pitchFamily="34" charset="0"/>
              </a:defRPr>
            </a:lvl1pPr>
          </a:lstStyle>
          <a:p>
            <a:pPr lvl="0"/>
            <a:r>
              <a:t>Insert source or footnote text here</a:t>
            </a:r>
          </a:p>
        </p:txBody>
      </p:sp>
      <p:sp>
        <p:nvSpPr>
          <p:cNvPr id="13" name="Content Placeholder 1"/>
          <p:cNvSpPr>
            <a:spLocks noGrp="1"/>
          </p:cNvSpPr>
          <p:nvPr>
            <p:ph sz="quarter" idx="15" hasCustomPrompt="1"/>
          </p:nvPr>
        </p:nvSpPr>
        <p:spPr>
          <a:xfrm>
            <a:off x="304800" y="1186587"/>
            <a:ext cx="4082300" cy="4846320"/>
          </a:xfrm>
        </p:spPr>
        <p:txBody>
          <a:bodyPr/>
          <a:lstStyle>
            <a:lvl1pPr>
              <a:defRPr/>
            </a:lvl1pPr>
            <a:lvl3pPr marL="274320">
              <a:defRPr/>
            </a:lvl3pPr>
            <a:lvl4pPr marL="411480">
              <a:defRPr/>
            </a:lvl4pPr>
            <a:lvl5pPr marL="548640">
              <a:defRPr/>
            </a:lvl5pPr>
          </a:lstStyle>
          <a:p>
            <a:pPr lvl="0"/>
            <a:r>
              <a:t>Click to add text – (14pt BLK Fort Bold). To apply bullets go to the increase/decrease list level button on the home tab</a:t>
            </a:r>
            <a:r>
              <a:rPr lang="en-US"/>
              <a:t>.</a:t>
            </a:r>
            <a:endParaRPr/>
          </a:p>
          <a:p>
            <a:pPr lvl="1"/>
            <a:r>
              <a:t>Second level</a:t>
            </a:r>
          </a:p>
          <a:p>
            <a:pPr lvl="2"/>
            <a:r>
              <a:t>Third level</a:t>
            </a:r>
          </a:p>
          <a:p>
            <a:pPr lvl="3"/>
            <a:r>
              <a:t>Fourth level</a:t>
            </a:r>
          </a:p>
          <a:p>
            <a:pPr lvl="4"/>
            <a:r>
              <a:t>Fifth level</a:t>
            </a:r>
          </a:p>
        </p:txBody>
      </p:sp>
      <p:sp>
        <p:nvSpPr>
          <p:cNvPr id="6" name="Title 5">
            <a:extLst>
              <a:ext uri="{FF2B5EF4-FFF2-40B4-BE49-F238E27FC236}">
                <a16:creationId xmlns:a16="http://schemas.microsoft.com/office/drawing/2014/main" id="{97E85AA2-2A42-4DC6-89C0-4CCC66F3C8A4}"/>
              </a:ext>
            </a:extLst>
          </p:cNvPr>
          <p:cNvSpPr>
            <a:spLocks noGrp="1"/>
          </p:cNvSpPr>
          <p:nvPr>
            <p:ph type="title"/>
          </p:nvPr>
        </p:nvSpPr>
        <p:spPr/>
        <p:txBody>
          <a:bodyPr/>
          <a:lstStyle/>
          <a:p>
            <a:r>
              <a:rPr lang="en-US"/>
              <a:t>Click to edit Master title style</a:t>
            </a:r>
            <a:endParaRPr/>
          </a:p>
        </p:txBody>
      </p:sp>
      <p:sp>
        <p:nvSpPr>
          <p:cNvPr id="9" name="Content Placeholder 3">
            <a:extLst>
              <a:ext uri="{FF2B5EF4-FFF2-40B4-BE49-F238E27FC236}">
                <a16:creationId xmlns:a16="http://schemas.microsoft.com/office/drawing/2014/main" id="{C9E33BD5-74EE-4973-970D-33CB935B89F4}"/>
              </a:ext>
            </a:extLst>
          </p:cNvPr>
          <p:cNvSpPr>
            <a:spLocks noGrp="1"/>
          </p:cNvSpPr>
          <p:nvPr>
            <p:ph sz="quarter" idx="16" hasCustomPrompt="1"/>
          </p:nvPr>
        </p:nvSpPr>
        <p:spPr>
          <a:xfrm>
            <a:off x="4760976" y="1547178"/>
            <a:ext cx="4078224" cy="4472621"/>
          </a:xfrm>
        </p:spPr>
        <p:txBody>
          <a:bodyPr lIns="13716" rIns="13716"/>
          <a:lstStyle>
            <a:lvl1pPr>
              <a:defRPr sz="1400"/>
            </a:lvl1pPr>
            <a:lvl2pPr>
              <a:defRPr/>
            </a:lvl2pPr>
            <a:lvl3pPr marL="274320">
              <a:defRPr/>
            </a:lvl3pPr>
            <a:lvl4pPr marL="411480">
              <a:defRPr/>
            </a:lvl4pPr>
            <a:lvl5pPr marL="548640">
              <a:defRPr/>
            </a:lvl5pPr>
          </a:lstStyle>
          <a:p>
            <a:pPr lvl="0"/>
            <a:r>
              <a:t>Click on the icon to insert content</a:t>
            </a:r>
          </a:p>
          <a:p>
            <a:pPr lvl="1"/>
            <a:r>
              <a:t>Second level</a:t>
            </a:r>
          </a:p>
          <a:p>
            <a:pPr lvl="2"/>
            <a:r>
              <a:t>Third level</a:t>
            </a:r>
          </a:p>
          <a:p>
            <a:pPr lvl="3"/>
            <a:r>
              <a:t>Fourth level</a:t>
            </a:r>
          </a:p>
          <a:p>
            <a:pPr lvl="4"/>
            <a:r>
              <a:t>Fifth level</a:t>
            </a:r>
          </a:p>
        </p:txBody>
      </p:sp>
      <p:sp>
        <p:nvSpPr>
          <p:cNvPr id="11" name="Text Placeholder 3">
            <a:extLst>
              <a:ext uri="{FF2B5EF4-FFF2-40B4-BE49-F238E27FC236}">
                <a16:creationId xmlns:a16="http://schemas.microsoft.com/office/drawing/2014/main" id="{E8F11CA1-F71A-4CB0-9C96-7A78F2B840E7}"/>
              </a:ext>
            </a:extLst>
          </p:cNvPr>
          <p:cNvSpPr>
            <a:spLocks noGrp="1"/>
          </p:cNvSpPr>
          <p:nvPr>
            <p:ph type="body" sz="quarter" idx="33" hasCustomPrompt="1"/>
          </p:nvPr>
        </p:nvSpPr>
        <p:spPr>
          <a:xfrm>
            <a:off x="4760976" y="1155809"/>
            <a:ext cx="4078224" cy="307777"/>
          </a:xfrm>
          <a:solidFill>
            <a:schemeClr val="bg1"/>
          </a:solidFill>
          <a:effectLst>
            <a:outerShdw dist="38100" dir="5400000" algn="t" rotWithShape="0">
              <a:schemeClr val="tx1"/>
            </a:outerShdw>
          </a:effectLst>
        </p:spPr>
        <p:txBody>
          <a:bodyPr lIns="13716" tIns="45720" rIns="13716" bIns="45720" anchor="b" anchorCtr="0">
            <a:spAutoFit/>
          </a:bodyPr>
          <a:lstStyle>
            <a:lvl1pPr>
              <a:defRPr sz="1400" b="0" baseline="0">
                <a:latin typeface="+mj-lt"/>
              </a:defRPr>
            </a:lvl1pPr>
          </a:lstStyle>
          <a:p>
            <a:pPr lvl="0"/>
            <a:r>
              <a:rPr lang="en-US"/>
              <a:t>C</a:t>
            </a:r>
            <a:r>
              <a:t>hart/table title (1</a:t>
            </a:r>
            <a:r>
              <a:rPr lang="en-US"/>
              <a:t>4</a:t>
            </a:r>
            <a:r>
              <a:t>pt BLK Fort </a:t>
            </a:r>
            <a:r>
              <a:rPr lang="en-US"/>
              <a:t>Extrab</a:t>
            </a:r>
            <a:r>
              <a:t>old)</a:t>
            </a:r>
          </a:p>
        </p:txBody>
      </p:sp>
    </p:spTree>
    <p:extLst>
      <p:ext uri="{BB962C8B-B14F-4D97-AF65-F5344CB8AC3E}">
        <p14:creationId xmlns:p14="http://schemas.microsoft.com/office/powerpoint/2010/main" val="399822237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userDrawn="1">
          <p15:clr>
            <a:srgbClr val="000000"/>
          </p15:clr>
        </p15:guide>
        <p15:guide id="2" orient="horz" pos="360" userDrawn="1">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hart and Chart / Table">
    <p:spTree>
      <p:nvGrpSpPr>
        <p:cNvPr id="1" name=""/>
        <p:cNvGrpSpPr/>
        <p:nvPr/>
      </p:nvGrpSpPr>
      <p:grpSpPr>
        <a:xfrm>
          <a:off x="0" y="0"/>
          <a:ext cx="0" cy="0"/>
          <a:chOff x="0" y="0"/>
          <a:chExt cx="0" cy="0"/>
        </a:xfrm>
      </p:grpSpPr>
      <p:sp>
        <p:nvSpPr>
          <p:cNvPr id="2" name="Slide Number Placeholder 1"/>
          <p:cNvSpPr>
            <a:spLocks noGrp="1"/>
          </p:cNvSpPr>
          <p:nvPr>
            <p:ph type="sldNum" sz="quarter" idx="34"/>
          </p:nvPr>
        </p:nvSpPr>
        <p:spPr/>
        <p:txBody>
          <a:bodyPr/>
          <a:lstStyle/>
          <a:p>
            <a:fld id="{C0531ADF-2191-45C5-9D71-08764BF86A6F}" type="slidenum">
              <a:rPr/>
              <a:pPr/>
              <a:t>‹#›</a:t>
            </a:fld>
            <a:endParaRPr/>
          </a:p>
        </p:txBody>
      </p:sp>
      <p:sp>
        <p:nvSpPr>
          <p:cNvPr id="5" name="Footer Placeholder 4"/>
          <p:cNvSpPr>
            <a:spLocks noGrp="1"/>
          </p:cNvSpPr>
          <p:nvPr>
            <p:ph type="ftr" sz="quarter" idx="35"/>
          </p:nvPr>
        </p:nvSpPr>
        <p:spPr/>
        <p:txBody>
          <a:bodyPr/>
          <a:lstStyle/>
          <a:p>
            <a:r>
              <a:rPr lang="en-US"/>
              <a:t>Limited Distribution</a:t>
            </a:r>
            <a:endParaRPr/>
          </a:p>
        </p:txBody>
      </p:sp>
      <p:sp>
        <p:nvSpPr>
          <p:cNvPr id="11" name="source 3"/>
          <p:cNvSpPr>
            <a:spLocks noGrp="1"/>
          </p:cNvSpPr>
          <p:nvPr>
            <p:ph type="body" sz="quarter" idx="17" hasCustomPrompt="1"/>
          </p:nvPr>
        </p:nvSpPr>
        <p:spPr>
          <a:xfrm>
            <a:off x="4760976" y="6203013"/>
            <a:ext cx="4078224" cy="113877"/>
          </a:xfrm>
        </p:spPr>
        <p:txBody>
          <a:bodyPr lIns="13716" rIns="13716" anchor="b" anchorCtr="0">
            <a:spAutoFit/>
          </a:bodyPr>
          <a:lstStyle>
            <a:lvl1pPr>
              <a:lnSpc>
                <a:spcPct val="90000"/>
              </a:lnSpc>
              <a:spcBef>
                <a:spcPts val="0"/>
              </a:spcBef>
              <a:defRPr sz="800" b="0">
                <a:latin typeface="BLK Fort Cond Light" panose="020B0306030202060103" pitchFamily="34" charset="0"/>
              </a:defRPr>
            </a:lvl1pPr>
          </a:lstStyle>
          <a:p>
            <a:pPr lvl="0"/>
            <a:r>
              <a:t>Insert source or footnote text here</a:t>
            </a:r>
          </a:p>
        </p:txBody>
      </p:sp>
      <p:sp>
        <p:nvSpPr>
          <p:cNvPr id="15" name="Content Placeholder 3"/>
          <p:cNvSpPr>
            <a:spLocks noGrp="1"/>
          </p:cNvSpPr>
          <p:nvPr>
            <p:ph sz="quarter" idx="16" hasCustomPrompt="1"/>
          </p:nvPr>
        </p:nvSpPr>
        <p:spPr>
          <a:xfrm>
            <a:off x="4760976" y="1547178"/>
            <a:ext cx="4078224" cy="4472621"/>
          </a:xfrm>
        </p:spPr>
        <p:txBody>
          <a:bodyPr lIns="13716" rIns="13716"/>
          <a:lstStyle>
            <a:lvl1pPr>
              <a:defRPr sz="1400"/>
            </a:lvl1pPr>
            <a:lvl2pPr>
              <a:defRPr/>
            </a:lvl2pPr>
            <a:lvl3pPr marL="274320">
              <a:defRPr/>
            </a:lvl3pPr>
            <a:lvl4pPr marL="411480">
              <a:defRPr/>
            </a:lvl4pPr>
            <a:lvl5pPr marL="548640">
              <a:defRPr/>
            </a:lvl5pPr>
          </a:lstStyle>
          <a:p>
            <a:pPr lvl="0"/>
            <a:r>
              <a:t>Click on the icon to insert content</a:t>
            </a:r>
          </a:p>
          <a:p>
            <a:pPr lvl="1"/>
            <a:r>
              <a:t>Second level</a:t>
            </a:r>
          </a:p>
          <a:p>
            <a:pPr lvl="2"/>
            <a:r>
              <a:t>Third level</a:t>
            </a:r>
          </a:p>
          <a:p>
            <a:pPr lvl="3"/>
            <a:r>
              <a:t>Fourth level</a:t>
            </a:r>
          </a:p>
          <a:p>
            <a:pPr lvl="4"/>
            <a:r>
              <a:t>Fifth level</a:t>
            </a:r>
          </a:p>
        </p:txBody>
      </p:sp>
      <p:sp>
        <p:nvSpPr>
          <p:cNvPr id="14" name="Text Placeholder 3"/>
          <p:cNvSpPr>
            <a:spLocks noGrp="1"/>
          </p:cNvSpPr>
          <p:nvPr>
            <p:ph type="body" sz="quarter" idx="33" hasCustomPrompt="1"/>
          </p:nvPr>
        </p:nvSpPr>
        <p:spPr>
          <a:xfrm>
            <a:off x="4760976" y="1155809"/>
            <a:ext cx="4078224" cy="307777"/>
          </a:xfrm>
          <a:solidFill>
            <a:schemeClr val="bg1"/>
          </a:solidFill>
          <a:effectLst>
            <a:outerShdw dist="38100" dir="5400000" algn="t" rotWithShape="0">
              <a:schemeClr val="tx1"/>
            </a:outerShdw>
          </a:effectLst>
        </p:spPr>
        <p:txBody>
          <a:bodyPr lIns="13716" tIns="45720" rIns="13716" bIns="45720" anchor="b" anchorCtr="0">
            <a:spAutoFit/>
          </a:bodyPr>
          <a:lstStyle>
            <a:lvl1pPr>
              <a:defRPr sz="1400" b="0" baseline="0">
                <a:latin typeface="+mj-lt"/>
              </a:defRPr>
            </a:lvl1pPr>
          </a:lstStyle>
          <a:p>
            <a:pPr lvl="0"/>
            <a:r>
              <a:rPr lang="en-US"/>
              <a:t>Chart/table title (14pt BLK Fort Extrabold)</a:t>
            </a:r>
          </a:p>
        </p:txBody>
      </p:sp>
      <p:sp>
        <p:nvSpPr>
          <p:cNvPr id="12" name="source 2"/>
          <p:cNvSpPr>
            <a:spLocks noGrp="1"/>
          </p:cNvSpPr>
          <p:nvPr>
            <p:ph type="body" sz="quarter" idx="12" hasCustomPrompt="1"/>
          </p:nvPr>
        </p:nvSpPr>
        <p:spPr>
          <a:xfrm>
            <a:off x="304800" y="6203013"/>
            <a:ext cx="4078224" cy="113877"/>
          </a:xfrm>
        </p:spPr>
        <p:txBody>
          <a:bodyPr lIns="13716" rIns="13716" anchor="b" anchorCtr="0">
            <a:spAutoFit/>
          </a:bodyPr>
          <a:lstStyle>
            <a:lvl1pPr>
              <a:lnSpc>
                <a:spcPct val="90000"/>
              </a:lnSpc>
              <a:spcBef>
                <a:spcPts val="0"/>
              </a:spcBef>
              <a:defRPr sz="800" b="0">
                <a:latin typeface="BLK Fort Cond Light" panose="020B0306030202060103" pitchFamily="34" charset="0"/>
              </a:defRPr>
            </a:lvl1pPr>
          </a:lstStyle>
          <a:p>
            <a:pPr lvl="0"/>
            <a:r>
              <a:t>Insert source or footnote text here</a:t>
            </a:r>
          </a:p>
        </p:txBody>
      </p:sp>
      <p:sp>
        <p:nvSpPr>
          <p:cNvPr id="13" name="Content Placeholder 2"/>
          <p:cNvSpPr>
            <a:spLocks noGrp="1"/>
          </p:cNvSpPr>
          <p:nvPr>
            <p:ph sz="quarter" idx="15" hasCustomPrompt="1"/>
          </p:nvPr>
        </p:nvSpPr>
        <p:spPr>
          <a:xfrm>
            <a:off x="304800" y="1547177"/>
            <a:ext cx="4082300" cy="4463241"/>
          </a:xfrm>
        </p:spPr>
        <p:txBody>
          <a:bodyPr vert="horz" lIns="13716" tIns="0" rIns="13716" bIns="0" rtlCol="0">
            <a:noAutofit/>
          </a:bodyPr>
          <a:lstStyle>
            <a:lvl1pPr>
              <a:defRPr sz="1400"/>
            </a:lvl1pPr>
            <a:lvl2pPr>
              <a:defRPr/>
            </a:lvl2pPr>
            <a:lvl3pPr marL="274320">
              <a:defRPr/>
            </a:lvl3pPr>
            <a:lvl4pPr marL="411480">
              <a:defRPr/>
            </a:lvl4pPr>
            <a:lvl5pPr marL="548640">
              <a:defRPr/>
            </a:lvl5pPr>
          </a:lstStyle>
          <a:p>
            <a:pPr lvl="0"/>
            <a:r>
              <a:t>Click on the icon to insert content</a:t>
            </a:r>
          </a:p>
          <a:p>
            <a:pPr lvl="1"/>
            <a:r>
              <a:t>Second level</a:t>
            </a:r>
          </a:p>
          <a:p>
            <a:pPr lvl="2"/>
            <a:r>
              <a:t>Third level</a:t>
            </a:r>
          </a:p>
          <a:p>
            <a:pPr lvl="3"/>
            <a:r>
              <a:t>Fourth level</a:t>
            </a:r>
          </a:p>
          <a:p>
            <a:pPr lvl="4"/>
            <a:r>
              <a:t>Fifth level</a:t>
            </a:r>
          </a:p>
        </p:txBody>
      </p:sp>
      <p:sp>
        <p:nvSpPr>
          <p:cNvPr id="9" name="Text Placeholder 2"/>
          <p:cNvSpPr>
            <a:spLocks noGrp="1"/>
          </p:cNvSpPr>
          <p:nvPr>
            <p:ph type="body" sz="quarter" idx="36" hasCustomPrompt="1"/>
          </p:nvPr>
        </p:nvSpPr>
        <p:spPr>
          <a:xfrm>
            <a:off x="304800" y="1155809"/>
            <a:ext cx="4078224" cy="307777"/>
          </a:xfrm>
          <a:solidFill>
            <a:schemeClr val="bg1"/>
          </a:solidFill>
          <a:effectLst>
            <a:outerShdw dist="38100" dir="5400000" algn="t" rotWithShape="0">
              <a:schemeClr val="tx1"/>
            </a:outerShdw>
          </a:effectLst>
        </p:spPr>
        <p:txBody>
          <a:bodyPr lIns="13716" tIns="45720" rIns="13716" bIns="45720" anchor="b" anchorCtr="0">
            <a:spAutoFit/>
          </a:bodyPr>
          <a:lstStyle>
            <a:lvl1pPr>
              <a:defRPr sz="1400" b="0" baseline="0">
                <a:latin typeface="+mj-lt"/>
              </a:defRPr>
            </a:lvl1pPr>
          </a:lstStyle>
          <a:p>
            <a:pPr lvl="0"/>
            <a:r>
              <a:rPr lang="en-US"/>
              <a:t>Chart/table title (14pt BLK Fort Extrabold)</a:t>
            </a:r>
          </a:p>
        </p:txBody>
      </p:sp>
      <p:sp>
        <p:nvSpPr>
          <p:cNvPr id="3" name="Title 2">
            <a:extLst>
              <a:ext uri="{FF2B5EF4-FFF2-40B4-BE49-F238E27FC236}">
                <a16:creationId xmlns:a16="http://schemas.microsoft.com/office/drawing/2014/main" id="{B8049F9A-F6AC-4599-B569-E938DA9E4AA1}"/>
              </a:ext>
            </a:extLst>
          </p:cNvPr>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392410581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userDrawn="1">
          <p15:clr>
            <a:srgbClr val="000000"/>
          </p15:clr>
        </p15:guide>
        <p15:guide id="2" orient="horz" pos="360" userDrawn="1">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Slide Number Placeholder 1"/>
          <p:cNvSpPr>
            <a:spLocks noGrp="1"/>
          </p:cNvSpPr>
          <p:nvPr>
            <p:ph type="sldNum" sz="quarter" idx="41"/>
          </p:nvPr>
        </p:nvSpPr>
        <p:spPr/>
        <p:txBody>
          <a:bodyPr/>
          <a:lstStyle/>
          <a:p>
            <a:fld id="{C0531ADF-2191-45C5-9D71-08764BF86A6F}" type="slidenum">
              <a:rPr/>
              <a:pPr/>
              <a:t>‹#›</a:t>
            </a:fld>
            <a:endParaRPr/>
          </a:p>
        </p:txBody>
      </p:sp>
      <p:sp>
        <p:nvSpPr>
          <p:cNvPr id="3" name="Footer Placeholder 2"/>
          <p:cNvSpPr>
            <a:spLocks noGrp="1"/>
          </p:cNvSpPr>
          <p:nvPr>
            <p:ph type="ftr" sz="quarter" idx="42"/>
          </p:nvPr>
        </p:nvSpPr>
        <p:spPr/>
        <p:txBody>
          <a:bodyPr/>
          <a:lstStyle/>
          <a:p>
            <a:r>
              <a:rPr lang="en-US"/>
              <a:t>Limited Distribution</a:t>
            </a:r>
            <a:endParaRPr/>
          </a:p>
        </p:txBody>
      </p:sp>
      <p:sp>
        <p:nvSpPr>
          <p:cNvPr id="23" name="source 4"/>
          <p:cNvSpPr>
            <a:spLocks noGrp="1"/>
          </p:cNvSpPr>
          <p:nvPr>
            <p:ph type="body" sz="quarter" idx="17" hasCustomPrompt="1"/>
          </p:nvPr>
        </p:nvSpPr>
        <p:spPr>
          <a:xfrm>
            <a:off x="4760976" y="6203013"/>
            <a:ext cx="4078224" cy="113877"/>
          </a:xfrm>
        </p:spPr>
        <p:txBody>
          <a:bodyPr lIns="13716" rIns="13716" anchor="b" anchorCtr="0">
            <a:spAutoFit/>
          </a:bodyPr>
          <a:lstStyle>
            <a:lvl1pPr>
              <a:lnSpc>
                <a:spcPct val="90000"/>
              </a:lnSpc>
              <a:spcBef>
                <a:spcPts val="0"/>
              </a:spcBef>
              <a:defRPr sz="800" b="0">
                <a:latin typeface="BLK Fort Cond Light" panose="020B0306030202060103" pitchFamily="34" charset="0"/>
              </a:defRPr>
            </a:lvl1pPr>
          </a:lstStyle>
          <a:p>
            <a:pPr lvl="0"/>
            <a:r>
              <a:t>Insert source or footnote text here</a:t>
            </a:r>
          </a:p>
        </p:txBody>
      </p:sp>
      <p:sp>
        <p:nvSpPr>
          <p:cNvPr id="42" name="Content Placeholder 4"/>
          <p:cNvSpPr>
            <a:spLocks noGrp="1"/>
          </p:cNvSpPr>
          <p:nvPr>
            <p:ph sz="quarter" idx="40" hasCustomPrompt="1"/>
          </p:nvPr>
        </p:nvSpPr>
        <p:spPr>
          <a:xfrm>
            <a:off x="4760976" y="4238671"/>
            <a:ext cx="4078224" cy="1796365"/>
          </a:xfrm>
        </p:spPr>
        <p:txBody>
          <a:bodyPr lIns="13716" rIns="13716"/>
          <a:lstStyle>
            <a:lvl1pPr>
              <a:defRPr sz="1200" b="1" baseline="0"/>
            </a:lvl1pPr>
          </a:lstStyle>
          <a:p>
            <a:pPr lvl="0"/>
            <a:r>
              <a:t>Click on the icon to insert content</a:t>
            </a:r>
          </a:p>
          <a:p>
            <a:pPr lvl="1"/>
            <a:r>
              <a:t>Second level</a:t>
            </a:r>
          </a:p>
        </p:txBody>
      </p:sp>
      <p:sp>
        <p:nvSpPr>
          <p:cNvPr id="41" name="Text Placeholder 4"/>
          <p:cNvSpPr>
            <a:spLocks noGrp="1"/>
          </p:cNvSpPr>
          <p:nvPr>
            <p:ph type="body" sz="quarter" idx="39" hasCustomPrompt="1"/>
          </p:nvPr>
        </p:nvSpPr>
        <p:spPr>
          <a:xfrm>
            <a:off x="4760976" y="3837134"/>
            <a:ext cx="4078224" cy="307777"/>
          </a:xfrm>
          <a:solidFill>
            <a:schemeClr val="bg1"/>
          </a:solidFill>
          <a:effectLst>
            <a:outerShdw dist="38100" dir="5400000" algn="t" rotWithShape="0">
              <a:schemeClr val="tx1"/>
            </a:outerShdw>
          </a:effectLst>
        </p:spPr>
        <p:txBody>
          <a:bodyPr vert="horz" lIns="13716" tIns="45720" rIns="13716" bIns="45720" rtlCol="0" anchor="b" anchorCtr="0">
            <a:spAutoFit/>
          </a:bodyPr>
          <a:lstStyle>
            <a:lvl1pPr>
              <a:defRPr sz="1400" b="0">
                <a:latin typeface="+mj-lt"/>
              </a:defRPr>
            </a:lvl1pPr>
          </a:lstStyle>
          <a:p>
            <a:pPr lvl="0"/>
            <a:r>
              <a:rPr lang="en-US"/>
              <a:t>Chart/table title (14pt BLK Fort Extrabold)</a:t>
            </a:r>
          </a:p>
        </p:txBody>
      </p:sp>
      <p:sp>
        <p:nvSpPr>
          <p:cNvPr id="21" name="source 3"/>
          <p:cNvSpPr>
            <a:spLocks noGrp="1"/>
          </p:cNvSpPr>
          <p:nvPr>
            <p:ph type="body" sz="quarter" idx="12" hasCustomPrompt="1"/>
          </p:nvPr>
        </p:nvSpPr>
        <p:spPr>
          <a:xfrm>
            <a:off x="304800" y="6203013"/>
            <a:ext cx="4078224" cy="113877"/>
          </a:xfrm>
        </p:spPr>
        <p:txBody>
          <a:bodyPr lIns="13716" rIns="13716" anchor="b" anchorCtr="0">
            <a:spAutoFit/>
          </a:bodyPr>
          <a:lstStyle>
            <a:lvl1pPr>
              <a:lnSpc>
                <a:spcPct val="90000"/>
              </a:lnSpc>
              <a:spcBef>
                <a:spcPts val="0"/>
              </a:spcBef>
              <a:defRPr sz="800" b="0">
                <a:latin typeface="BLK Fort Cond Light" panose="020B0306030202060103" pitchFamily="34" charset="0"/>
              </a:defRPr>
            </a:lvl1pPr>
          </a:lstStyle>
          <a:p>
            <a:pPr lvl="0"/>
            <a:r>
              <a:t>Insert source or footnote text here</a:t>
            </a:r>
          </a:p>
        </p:txBody>
      </p:sp>
      <p:sp>
        <p:nvSpPr>
          <p:cNvPr id="39" name="Content Placeholder 3"/>
          <p:cNvSpPr>
            <a:spLocks noGrp="1"/>
          </p:cNvSpPr>
          <p:nvPr>
            <p:ph sz="quarter" idx="37" hasCustomPrompt="1"/>
          </p:nvPr>
        </p:nvSpPr>
        <p:spPr>
          <a:xfrm>
            <a:off x="304800" y="4238671"/>
            <a:ext cx="4078224" cy="1796365"/>
          </a:xfrm>
        </p:spPr>
        <p:txBody>
          <a:bodyPr lIns="13716" rIns="13716"/>
          <a:lstStyle>
            <a:lvl1pPr>
              <a:defRPr sz="1200" b="1" baseline="0"/>
            </a:lvl1pPr>
          </a:lstStyle>
          <a:p>
            <a:pPr lvl="0"/>
            <a:r>
              <a:t>Click on the icon to insert content</a:t>
            </a:r>
          </a:p>
          <a:p>
            <a:pPr lvl="1"/>
            <a:r>
              <a:t>Second level</a:t>
            </a:r>
          </a:p>
        </p:txBody>
      </p:sp>
      <p:sp>
        <p:nvSpPr>
          <p:cNvPr id="32" name="Text Placeholder 3"/>
          <p:cNvSpPr>
            <a:spLocks noGrp="1"/>
          </p:cNvSpPr>
          <p:nvPr>
            <p:ph type="body" sz="quarter" idx="36" hasCustomPrompt="1"/>
          </p:nvPr>
        </p:nvSpPr>
        <p:spPr>
          <a:xfrm>
            <a:off x="304800" y="3837134"/>
            <a:ext cx="4078224" cy="307777"/>
          </a:xfrm>
          <a:solidFill>
            <a:schemeClr val="bg1"/>
          </a:solidFill>
          <a:effectLst>
            <a:outerShdw dist="38100" dir="5400000" algn="t" rotWithShape="0">
              <a:schemeClr val="tx1"/>
            </a:outerShdw>
          </a:effectLst>
        </p:spPr>
        <p:txBody>
          <a:bodyPr vert="horz" lIns="13716" tIns="45720" rIns="13716" bIns="45720" rtlCol="0" anchor="b" anchorCtr="0">
            <a:spAutoFit/>
          </a:bodyPr>
          <a:lstStyle>
            <a:lvl1pPr>
              <a:defRPr sz="1400" b="0">
                <a:latin typeface="+mj-lt"/>
              </a:defRPr>
            </a:lvl1pPr>
          </a:lstStyle>
          <a:p>
            <a:pPr lvl="0"/>
            <a:r>
              <a:rPr lang="en-US"/>
              <a:t>Chart/table title (14pt BLK Fort Extrabold)</a:t>
            </a:r>
          </a:p>
        </p:txBody>
      </p:sp>
      <p:sp>
        <p:nvSpPr>
          <p:cNvPr id="18" name="source 2"/>
          <p:cNvSpPr>
            <a:spLocks noGrp="1"/>
          </p:cNvSpPr>
          <p:nvPr>
            <p:ph type="body" sz="quarter" idx="32" hasCustomPrompt="1"/>
          </p:nvPr>
        </p:nvSpPr>
        <p:spPr>
          <a:xfrm>
            <a:off x="4760976" y="3511605"/>
            <a:ext cx="4078224" cy="113877"/>
          </a:xfrm>
        </p:spPr>
        <p:txBody>
          <a:bodyPr lIns="13716" rIns="13716" anchor="b" anchorCtr="0">
            <a:spAutoFit/>
          </a:bodyPr>
          <a:lstStyle>
            <a:lvl1pPr>
              <a:lnSpc>
                <a:spcPct val="90000"/>
              </a:lnSpc>
              <a:spcBef>
                <a:spcPts val="0"/>
              </a:spcBef>
              <a:defRPr sz="800" b="0">
                <a:latin typeface="BLK Fort Cond Light" panose="020B0306030202060103" pitchFamily="34" charset="0"/>
              </a:defRPr>
            </a:lvl1pPr>
          </a:lstStyle>
          <a:p>
            <a:pPr lvl="0"/>
            <a:r>
              <a:t>Insert source or footnote text here</a:t>
            </a:r>
          </a:p>
        </p:txBody>
      </p:sp>
      <p:sp>
        <p:nvSpPr>
          <p:cNvPr id="20" name="Content Placeholder 2"/>
          <p:cNvSpPr>
            <a:spLocks noGrp="1"/>
          </p:cNvSpPr>
          <p:nvPr>
            <p:ph sz="quarter" idx="34" hasCustomPrompt="1"/>
          </p:nvPr>
        </p:nvSpPr>
        <p:spPr>
          <a:xfrm>
            <a:off x="4760976" y="1553205"/>
            <a:ext cx="4078224" cy="1796400"/>
          </a:xfrm>
        </p:spPr>
        <p:txBody>
          <a:bodyPr lIns="13716" rIns="13716"/>
          <a:lstStyle>
            <a:lvl1pPr>
              <a:defRPr sz="1200" b="1" baseline="0"/>
            </a:lvl1pPr>
          </a:lstStyle>
          <a:p>
            <a:pPr lvl="0"/>
            <a:r>
              <a:t>Click on the icon to insert content</a:t>
            </a:r>
          </a:p>
          <a:p>
            <a:pPr lvl="1"/>
            <a:r>
              <a:t>Second level</a:t>
            </a:r>
          </a:p>
        </p:txBody>
      </p:sp>
      <p:sp>
        <p:nvSpPr>
          <p:cNvPr id="19" name="Text Placeholder 2"/>
          <p:cNvSpPr>
            <a:spLocks noGrp="1"/>
          </p:cNvSpPr>
          <p:nvPr>
            <p:ph type="body" sz="quarter" idx="33" hasCustomPrompt="1"/>
          </p:nvPr>
        </p:nvSpPr>
        <p:spPr>
          <a:xfrm>
            <a:off x="4760976" y="1150486"/>
            <a:ext cx="4078224" cy="307777"/>
          </a:xfrm>
          <a:solidFill>
            <a:schemeClr val="bg1"/>
          </a:solidFill>
          <a:effectLst>
            <a:outerShdw dist="38100" dir="5400000" algn="t" rotWithShape="0">
              <a:schemeClr val="tx1"/>
            </a:outerShdw>
          </a:effectLst>
        </p:spPr>
        <p:txBody>
          <a:bodyPr vert="horz" lIns="13716" tIns="45720" rIns="13716" bIns="45720" rtlCol="0" anchor="b" anchorCtr="0">
            <a:spAutoFit/>
          </a:bodyPr>
          <a:lstStyle>
            <a:lvl1pPr>
              <a:defRPr sz="1400" b="0">
                <a:latin typeface="+mj-lt"/>
              </a:defRPr>
            </a:lvl1pPr>
          </a:lstStyle>
          <a:p>
            <a:pPr lvl="0"/>
            <a:r>
              <a:rPr lang="en-US"/>
              <a:t>Chart/table title (14pt BLK Fort Extrabold)</a:t>
            </a:r>
          </a:p>
        </p:txBody>
      </p:sp>
      <p:sp>
        <p:nvSpPr>
          <p:cNvPr id="15" name="source 1"/>
          <p:cNvSpPr>
            <a:spLocks noGrp="1"/>
          </p:cNvSpPr>
          <p:nvPr>
            <p:ph type="body" sz="quarter" idx="16" hasCustomPrompt="1"/>
          </p:nvPr>
        </p:nvSpPr>
        <p:spPr>
          <a:xfrm>
            <a:off x="304800" y="3511605"/>
            <a:ext cx="4078224" cy="113877"/>
          </a:xfrm>
        </p:spPr>
        <p:txBody>
          <a:bodyPr lIns="13716" rIns="13716" anchor="b" anchorCtr="0">
            <a:spAutoFit/>
          </a:bodyPr>
          <a:lstStyle>
            <a:lvl1pPr>
              <a:lnSpc>
                <a:spcPct val="90000"/>
              </a:lnSpc>
              <a:spcBef>
                <a:spcPts val="0"/>
              </a:spcBef>
              <a:defRPr sz="800" b="0">
                <a:latin typeface="BLK Fort Cond Light" panose="020B0306030202060103" pitchFamily="34" charset="0"/>
              </a:defRPr>
            </a:lvl1pPr>
          </a:lstStyle>
          <a:p>
            <a:pPr lvl="0"/>
            <a:r>
              <a:t>Insert source or footnote text here</a:t>
            </a:r>
          </a:p>
        </p:txBody>
      </p:sp>
      <p:sp>
        <p:nvSpPr>
          <p:cNvPr id="5" name="Content Placeholder 1"/>
          <p:cNvSpPr>
            <a:spLocks noGrp="1"/>
          </p:cNvSpPr>
          <p:nvPr>
            <p:ph sz="quarter" idx="24" hasCustomPrompt="1"/>
          </p:nvPr>
        </p:nvSpPr>
        <p:spPr>
          <a:xfrm>
            <a:off x="304800" y="1553205"/>
            <a:ext cx="4078224" cy="1796400"/>
          </a:xfrm>
        </p:spPr>
        <p:txBody>
          <a:bodyPr lIns="13716" rIns="13716"/>
          <a:lstStyle>
            <a:lvl1pPr>
              <a:defRPr sz="1200" b="1" baseline="0"/>
            </a:lvl1pPr>
          </a:lstStyle>
          <a:p>
            <a:pPr lvl="0"/>
            <a:r>
              <a:t>Click on the icon to insert content</a:t>
            </a:r>
          </a:p>
          <a:p>
            <a:pPr lvl="1"/>
            <a:r>
              <a:t>Second level</a:t>
            </a:r>
          </a:p>
        </p:txBody>
      </p:sp>
      <p:sp>
        <p:nvSpPr>
          <p:cNvPr id="22" name="Text Placeholder 1"/>
          <p:cNvSpPr>
            <a:spLocks noGrp="1"/>
          </p:cNvSpPr>
          <p:nvPr>
            <p:ph type="body" sz="quarter" idx="23" hasCustomPrompt="1"/>
          </p:nvPr>
        </p:nvSpPr>
        <p:spPr>
          <a:xfrm>
            <a:off x="304800" y="1150486"/>
            <a:ext cx="4078224" cy="307777"/>
          </a:xfrm>
          <a:solidFill>
            <a:schemeClr val="bg1"/>
          </a:solidFill>
          <a:effectLst>
            <a:outerShdw dist="38100" dir="5400000" algn="t" rotWithShape="0">
              <a:schemeClr val="tx1"/>
            </a:outerShdw>
          </a:effectLst>
        </p:spPr>
        <p:txBody>
          <a:bodyPr lIns="13716" tIns="45720" rIns="13716" bIns="45720" anchor="b" anchorCtr="0">
            <a:spAutoFit/>
          </a:bodyPr>
          <a:lstStyle>
            <a:lvl1pPr>
              <a:defRPr sz="1400" b="0" baseline="0">
                <a:latin typeface="+mj-lt"/>
              </a:defRPr>
            </a:lvl1pPr>
          </a:lstStyle>
          <a:p>
            <a:pPr lvl="0"/>
            <a:r>
              <a:rPr lang="en-US"/>
              <a:t>Chart/table title (14pt BLK Fort Extrabold)</a:t>
            </a:r>
          </a:p>
        </p:txBody>
      </p:sp>
      <p:sp>
        <p:nvSpPr>
          <p:cNvPr id="4" name="Title 3">
            <a:extLst>
              <a:ext uri="{FF2B5EF4-FFF2-40B4-BE49-F238E27FC236}">
                <a16:creationId xmlns:a16="http://schemas.microsoft.com/office/drawing/2014/main" id="{566E1980-401B-46C4-B105-8546F5DA2F86}"/>
              </a:ext>
            </a:extLst>
          </p:cNvPr>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31715797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userDrawn="1">
          <p15:clr>
            <a:srgbClr val="000000"/>
          </p15:clr>
        </p15:guide>
        <p15:guide id="2" orient="horz" pos="360" userDrawn="1">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ey Points">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0531ADF-2191-45C5-9D71-08764BF86A6F}" type="slidenum">
              <a:rPr/>
              <a:pPr/>
              <a:t>‹#›</a:t>
            </a:fld>
            <a:endParaRPr/>
          </a:p>
        </p:txBody>
      </p:sp>
      <p:sp>
        <p:nvSpPr>
          <p:cNvPr id="3" name="Footer Placeholder 2"/>
          <p:cNvSpPr>
            <a:spLocks noGrp="1"/>
          </p:cNvSpPr>
          <p:nvPr>
            <p:ph type="ftr" sz="quarter" idx="12"/>
          </p:nvPr>
        </p:nvSpPr>
        <p:spPr/>
        <p:txBody>
          <a:bodyPr/>
          <a:lstStyle/>
          <a:p>
            <a:r>
              <a:rPr lang="en-US"/>
              <a:t>Limited Distribution</a:t>
            </a:r>
            <a:endParaRPr/>
          </a:p>
        </p:txBody>
      </p:sp>
      <p:sp>
        <p:nvSpPr>
          <p:cNvPr id="6" name="Text Placeholder 5">
            <a:extLst>
              <a:ext uri="{FF2B5EF4-FFF2-40B4-BE49-F238E27FC236}">
                <a16:creationId xmlns:a16="http://schemas.microsoft.com/office/drawing/2014/main" id="{EFB21076-AEC5-4B30-853F-17584F9CF54E}"/>
              </a:ext>
            </a:extLst>
          </p:cNvPr>
          <p:cNvSpPr>
            <a:spLocks noGrp="1" noChangeAspect="1"/>
          </p:cNvSpPr>
          <p:nvPr>
            <p:ph type="body" sz="quarter" idx="13" hasCustomPrompt="1"/>
          </p:nvPr>
        </p:nvSpPr>
        <p:spPr>
          <a:xfrm>
            <a:off x="1789012" y="1620761"/>
            <a:ext cx="1714500" cy="1714500"/>
          </a:xfrm>
          <a:solidFill>
            <a:schemeClr val="accent1"/>
          </a:solidFill>
        </p:spPr>
        <p:txBody>
          <a:bodyPr lIns="182880" tIns="182880" rIns="182880" bIns="182880" anchor="ctr"/>
          <a:lstStyle>
            <a:lvl1pPr marL="0" indent="0">
              <a:lnSpc>
                <a:spcPct val="90000"/>
              </a:lnSpc>
              <a:spcBef>
                <a:spcPts val="700"/>
              </a:spcBef>
              <a:spcAft>
                <a:spcPts val="0"/>
              </a:spcAft>
              <a:buFont typeface="BLK Fort" panose="020B0503030202060203" pitchFamily="34" charset="0"/>
              <a:buChar char="​"/>
              <a:defRPr sz="1800" b="0">
                <a:solidFill>
                  <a:schemeClr val="tx1"/>
                </a:solidFill>
                <a:latin typeface="BLK Fort Extrabold" panose="020B0903030202060203" pitchFamily="34" charset="0"/>
              </a:defRPr>
            </a:lvl1pPr>
            <a:lvl2pPr marL="0" indent="0">
              <a:lnSpc>
                <a:spcPct val="90000"/>
              </a:lnSpc>
              <a:spcBef>
                <a:spcPts val="700"/>
              </a:spcBef>
              <a:spcAft>
                <a:spcPts val="0"/>
              </a:spcAft>
              <a:buNone/>
              <a:defRPr>
                <a:solidFill>
                  <a:schemeClr val="bg1"/>
                </a:solidFill>
              </a:defRPr>
            </a:lvl2pPr>
            <a:lvl3pPr marL="0" indent="0">
              <a:lnSpc>
                <a:spcPct val="90000"/>
              </a:lnSpc>
              <a:spcBef>
                <a:spcPts val="700"/>
              </a:spcBef>
              <a:spcAft>
                <a:spcPts val="0"/>
              </a:spcAft>
              <a:buNone/>
              <a:defRPr>
                <a:solidFill>
                  <a:schemeClr val="bg1"/>
                </a:solidFill>
              </a:defRPr>
            </a:lvl3pPr>
            <a:lvl4pPr marL="0" indent="0">
              <a:lnSpc>
                <a:spcPct val="90000"/>
              </a:lnSpc>
              <a:spcBef>
                <a:spcPts val="700"/>
              </a:spcBef>
              <a:spcAft>
                <a:spcPts val="0"/>
              </a:spcAft>
              <a:buNone/>
              <a:defRPr>
                <a:solidFill>
                  <a:schemeClr val="bg1"/>
                </a:solidFill>
              </a:defRPr>
            </a:lvl4pPr>
            <a:lvl5pPr marL="0" indent="0">
              <a:lnSpc>
                <a:spcPct val="90000"/>
              </a:lnSpc>
              <a:spcBef>
                <a:spcPts val="700"/>
              </a:spcBef>
              <a:spcAft>
                <a:spcPts val="0"/>
              </a:spcAft>
              <a:buNone/>
              <a:defRPr>
                <a:solidFill>
                  <a:schemeClr val="bg1"/>
                </a:solidFill>
              </a:defRPr>
            </a:lvl5pPr>
            <a:lvl6pPr marL="0" indent="0">
              <a:lnSpc>
                <a:spcPct val="90000"/>
              </a:lnSpc>
              <a:spcBef>
                <a:spcPts val="700"/>
              </a:spcBef>
              <a:spcAft>
                <a:spcPts val="0"/>
              </a:spcAft>
              <a:buNone/>
              <a:defRPr>
                <a:solidFill>
                  <a:schemeClr val="bg1"/>
                </a:solidFill>
              </a:defRPr>
            </a:lvl6pPr>
            <a:lvl7pPr marL="0" indent="0">
              <a:lnSpc>
                <a:spcPct val="90000"/>
              </a:lnSpc>
              <a:spcBef>
                <a:spcPts val="700"/>
              </a:spcBef>
              <a:spcAft>
                <a:spcPts val="0"/>
              </a:spcAft>
              <a:buNone/>
              <a:defRPr>
                <a:solidFill>
                  <a:schemeClr val="bg1"/>
                </a:solidFill>
              </a:defRPr>
            </a:lvl7pPr>
            <a:lvl8pPr marL="0" indent="0">
              <a:lnSpc>
                <a:spcPct val="90000"/>
              </a:lnSpc>
              <a:spcBef>
                <a:spcPts val="700"/>
              </a:spcBef>
              <a:spcAft>
                <a:spcPts val="0"/>
              </a:spcAft>
              <a:buNone/>
              <a:defRPr>
                <a:solidFill>
                  <a:schemeClr val="bg1"/>
                </a:solidFill>
              </a:defRPr>
            </a:lvl8pPr>
            <a:lvl9pPr marL="0" indent="0">
              <a:lnSpc>
                <a:spcPct val="90000"/>
              </a:lnSpc>
              <a:spcBef>
                <a:spcPts val="700"/>
              </a:spcBef>
              <a:spcAft>
                <a:spcPts val="0"/>
              </a:spcAft>
              <a:buNone/>
              <a:defRPr>
                <a:solidFill>
                  <a:schemeClr val="bg1"/>
                </a:solidFill>
              </a:defRPr>
            </a:lvl9pPr>
          </a:lstStyle>
          <a:p>
            <a:pPr lvl="0"/>
            <a:r>
              <a:t>Key point: Type text, Enter, Tab</a:t>
            </a:r>
          </a:p>
          <a:p>
            <a:pPr lvl="1"/>
            <a:r>
              <a:t>Second level</a:t>
            </a:r>
          </a:p>
          <a:p>
            <a:pPr lvl="2"/>
            <a:r>
              <a:t>Third level</a:t>
            </a:r>
          </a:p>
        </p:txBody>
      </p:sp>
      <p:sp>
        <p:nvSpPr>
          <p:cNvPr id="7" name="Text Placeholder 5">
            <a:extLst>
              <a:ext uri="{FF2B5EF4-FFF2-40B4-BE49-F238E27FC236}">
                <a16:creationId xmlns:a16="http://schemas.microsoft.com/office/drawing/2014/main" id="{FDFC0879-D543-4133-B82D-56BD66DAAFA3}"/>
              </a:ext>
            </a:extLst>
          </p:cNvPr>
          <p:cNvSpPr>
            <a:spLocks noGrp="1" noChangeAspect="1"/>
          </p:cNvSpPr>
          <p:nvPr>
            <p:ph type="body" sz="quarter" idx="14" hasCustomPrompt="1"/>
          </p:nvPr>
        </p:nvSpPr>
        <p:spPr>
          <a:xfrm>
            <a:off x="3714750" y="1620761"/>
            <a:ext cx="1714500" cy="1714500"/>
          </a:xfrm>
          <a:solidFill>
            <a:schemeClr val="accent1"/>
          </a:solidFill>
        </p:spPr>
        <p:txBody>
          <a:bodyPr lIns="182880" tIns="182880" rIns="182880" bIns="182880" anchor="ctr"/>
          <a:lstStyle>
            <a:lvl1pPr marL="0" indent="0">
              <a:lnSpc>
                <a:spcPct val="90000"/>
              </a:lnSpc>
              <a:spcBef>
                <a:spcPts val="700"/>
              </a:spcBef>
              <a:spcAft>
                <a:spcPts val="0"/>
              </a:spcAft>
              <a:buFont typeface="BLK Fort" panose="020B0503030202060203" pitchFamily="34" charset="0"/>
              <a:buChar char="​"/>
              <a:defRPr sz="1800" b="0">
                <a:solidFill>
                  <a:schemeClr val="tx1"/>
                </a:solidFill>
                <a:latin typeface="BLK Fort Extrabold" panose="020B0903030202060203" pitchFamily="34" charset="0"/>
              </a:defRPr>
            </a:lvl1pPr>
            <a:lvl2pPr marL="0" indent="0">
              <a:lnSpc>
                <a:spcPct val="90000"/>
              </a:lnSpc>
              <a:spcBef>
                <a:spcPts val="700"/>
              </a:spcBef>
              <a:spcAft>
                <a:spcPts val="0"/>
              </a:spcAft>
              <a:buNone/>
              <a:defRPr>
                <a:solidFill>
                  <a:schemeClr val="bg1"/>
                </a:solidFill>
              </a:defRPr>
            </a:lvl2pPr>
            <a:lvl3pPr marL="0" indent="0">
              <a:lnSpc>
                <a:spcPct val="90000"/>
              </a:lnSpc>
              <a:spcBef>
                <a:spcPts val="700"/>
              </a:spcBef>
              <a:spcAft>
                <a:spcPts val="0"/>
              </a:spcAft>
              <a:buNone/>
              <a:defRPr>
                <a:solidFill>
                  <a:schemeClr val="bg1"/>
                </a:solidFill>
              </a:defRPr>
            </a:lvl3pPr>
            <a:lvl4pPr marL="0" indent="0">
              <a:lnSpc>
                <a:spcPct val="90000"/>
              </a:lnSpc>
              <a:spcBef>
                <a:spcPts val="700"/>
              </a:spcBef>
              <a:spcAft>
                <a:spcPts val="0"/>
              </a:spcAft>
              <a:buNone/>
              <a:defRPr>
                <a:solidFill>
                  <a:schemeClr val="bg1"/>
                </a:solidFill>
              </a:defRPr>
            </a:lvl4pPr>
            <a:lvl5pPr marL="0" indent="0">
              <a:lnSpc>
                <a:spcPct val="90000"/>
              </a:lnSpc>
              <a:spcBef>
                <a:spcPts val="700"/>
              </a:spcBef>
              <a:spcAft>
                <a:spcPts val="0"/>
              </a:spcAft>
              <a:buNone/>
              <a:defRPr>
                <a:solidFill>
                  <a:schemeClr val="bg1"/>
                </a:solidFill>
              </a:defRPr>
            </a:lvl5pPr>
            <a:lvl6pPr marL="0" indent="0">
              <a:lnSpc>
                <a:spcPct val="90000"/>
              </a:lnSpc>
              <a:spcBef>
                <a:spcPts val="700"/>
              </a:spcBef>
              <a:spcAft>
                <a:spcPts val="0"/>
              </a:spcAft>
              <a:buNone/>
              <a:defRPr>
                <a:solidFill>
                  <a:schemeClr val="bg1"/>
                </a:solidFill>
              </a:defRPr>
            </a:lvl6pPr>
            <a:lvl7pPr marL="0" indent="0">
              <a:lnSpc>
                <a:spcPct val="90000"/>
              </a:lnSpc>
              <a:spcBef>
                <a:spcPts val="700"/>
              </a:spcBef>
              <a:spcAft>
                <a:spcPts val="0"/>
              </a:spcAft>
              <a:buNone/>
              <a:defRPr>
                <a:solidFill>
                  <a:schemeClr val="bg1"/>
                </a:solidFill>
              </a:defRPr>
            </a:lvl7pPr>
            <a:lvl8pPr marL="0" indent="0">
              <a:lnSpc>
                <a:spcPct val="90000"/>
              </a:lnSpc>
              <a:spcBef>
                <a:spcPts val="700"/>
              </a:spcBef>
              <a:spcAft>
                <a:spcPts val="0"/>
              </a:spcAft>
              <a:buNone/>
              <a:defRPr>
                <a:solidFill>
                  <a:schemeClr val="bg1"/>
                </a:solidFill>
              </a:defRPr>
            </a:lvl8pPr>
            <a:lvl9pPr marL="0" indent="0">
              <a:lnSpc>
                <a:spcPct val="90000"/>
              </a:lnSpc>
              <a:spcBef>
                <a:spcPts val="700"/>
              </a:spcBef>
              <a:spcAft>
                <a:spcPts val="0"/>
              </a:spcAft>
              <a:buNone/>
              <a:defRPr>
                <a:solidFill>
                  <a:schemeClr val="bg1"/>
                </a:solidFill>
              </a:defRPr>
            </a:lvl9pPr>
          </a:lstStyle>
          <a:p>
            <a:pPr lvl="0"/>
            <a:r>
              <a:t>Key point: Type text, Enter, Tab</a:t>
            </a:r>
          </a:p>
          <a:p>
            <a:pPr lvl="1"/>
            <a:r>
              <a:t>Second level</a:t>
            </a:r>
          </a:p>
          <a:p>
            <a:pPr lvl="2"/>
            <a:r>
              <a:t>Third level</a:t>
            </a:r>
          </a:p>
        </p:txBody>
      </p:sp>
      <p:sp>
        <p:nvSpPr>
          <p:cNvPr id="8" name="Text Placeholder 5">
            <a:extLst>
              <a:ext uri="{FF2B5EF4-FFF2-40B4-BE49-F238E27FC236}">
                <a16:creationId xmlns:a16="http://schemas.microsoft.com/office/drawing/2014/main" id="{5B93ECC6-D873-405D-A8AC-52DA3F59BBAC}"/>
              </a:ext>
            </a:extLst>
          </p:cNvPr>
          <p:cNvSpPr>
            <a:spLocks noGrp="1" noChangeAspect="1"/>
          </p:cNvSpPr>
          <p:nvPr>
            <p:ph type="body" sz="quarter" idx="15" hasCustomPrompt="1"/>
          </p:nvPr>
        </p:nvSpPr>
        <p:spPr>
          <a:xfrm>
            <a:off x="5640488" y="1620761"/>
            <a:ext cx="1714500" cy="1714500"/>
          </a:xfrm>
          <a:solidFill>
            <a:schemeClr val="accent1"/>
          </a:solidFill>
        </p:spPr>
        <p:txBody>
          <a:bodyPr lIns="182880" tIns="182880" rIns="182880" bIns="182880" anchor="ctr"/>
          <a:lstStyle>
            <a:lvl1pPr marL="0" indent="0">
              <a:lnSpc>
                <a:spcPct val="90000"/>
              </a:lnSpc>
              <a:spcBef>
                <a:spcPts val="700"/>
              </a:spcBef>
              <a:spcAft>
                <a:spcPts val="0"/>
              </a:spcAft>
              <a:buFont typeface="BLK Fort" panose="020B0503030202060203" pitchFamily="34" charset="0"/>
              <a:buChar char="​"/>
              <a:defRPr sz="1800" b="0">
                <a:solidFill>
                  <a:schemeClr val="tx1"/>
                </a:solidFill>
                <a:latin typeface="BLK Fort Extrabold" panose="020B0903030202060203" pitchFamily="34" charset="0"/>
              </a:defRPr>
            </a:lvl1pPr>
            <a:lvl2pPr marL="0" indent="0">
              <a:lnSpc>
                <a:spcPct val="90000"/>
              </a:lnSpc>
              <a:spcBef>
                <a:spcPts val="700"/>
              </a:spcBef>
              <a:spcAft>
                <a:spcPts val="0"/>
              </a:spcAft>
              <a:buNone/>
              <a:defRPr>
                <a:solidFill>
                  <a:schemeClr val="bg1"/>
                </a:solidFill>
              </a:defRPr>
            </a:lvl2pPr>
            <a:lvl3pPr marL="0" indent="0">
              <a:lnSpc>
                <a:spcPct val="90000"/>
              </a:lnSpc>
              <a:spcBef>
                <a:spcPts val="700"/>
              </a:spcBef>
              <a:spcAft>
                <a:spcPts val="0"/>
              </a:spcAft>
              <a:buNone/>
              <a:defRPr>
                <a:solidFill>
                  <a:schemeClr val="bg1"/>
                </a:solidFill>
              </a:defRPr>
            </a:lvl3pPr>
            <a:lvl4pPr marL="0" indent="0">
              <a:lnSpc>
                <a:spcPct val="90000"/>
              </a:lnSpc>
              <a:spcBef>
                <a:spcPts val="700"/>
              </a:spcBef>
              <a:spcAft>
                <a:spcPts val="0"/>
              </a:spcAft>
              <a:buNone/>
              <a:defRPr>
                <a:solidFill>
                  <a:schemeClr val="bg1"/>
                </a:solidFill>
              </a:defRPr>
            </a:lvl4pPr>
            <a:lvl5pPr marL="0" indent="0">
              <a:lnSpc>
                <a:spcPct val="90000"/>
              </a:lnSpc>
              <a:spcBef>
                <a:spcPts val="700"/>
              </a:spcBef>
              <a:spcAft>
                <a:spcPts val="0"/>
              </a:spcAft>
              <a:buNone/>
              <a:defRPr>
                <a:solidFill>
                  <a:schemeClr val="bg1"/>
                </a:solidFill>
              </a:defRPr>
            </a:lvl5pPr>
            <a:lvl6pPr marL="0" indent="0">
              <a:lnSpc>
                <a:spcPct val="90000"/>
              </a:lnSpc>
              <a:spcBef>
                <a:spcPts val="700"/>
              </a:spcBef>
              <a:spcAft>
                <a:spcPts val="0"/>
              </a:spcAft>
              <a:buNone/>
              <a:defRPr>
                <a:solidFill>
                  <a:schemeClr val="bg1"/>
                </a:solidFill>
              </a:defRPr>
            </a:lvl6pPr>
            <a:lvl7pPr marL="0" indent="0">
              <a:lnSpc>
                <a:spcPct val="90000"/>
              </a:lnSpc>
              <a:spcBef>
                <a:spcPts val="700"/>
              </a:spcBef>
              <a:spcAft>
                <a:spcPts val="0"/>
              </a:spcAft>
              <a:buNone/>
              <a:defRPr>
                <a:solidFill>
                  <a:schemeClr val="bg1"/>
                </a:solidFill>
              </a:defRPr>
            </a:lvl7pPr>
            <a:lvl8pPr marL="0" indent="0">
              <a:lnSpc>
                <a:spcPct val="90000"/>
              </a:lnSpc>
              <a:spcBef>
                <a:spcPts val="700"/>
              </a:spcBef>
              <a:spcAft>
                <a:spcPts val="0"/>
              </a:spcAft>
              <a:buNone/>
              <a:defRPr>
                <a:solidFill>
                  <a:schemeClr val="bg1"/>
                </a:solidFill>
              </a:defRPr>
            </a:lvl8pPr>
            <a:lvl9pPr marL="0" indent="0">
              <a:lnSpc>
                <a:spcPct val="90000"/>
              </a:lnSpc>
              <a:spcBef>
                <a:spcPts val="700"/>
              </a:spcBef>
              <a:spcAft>
                <a:spcPts val="0"/>
              </a:spcAft>
              <a:buNone/>
              <a:defRPr>
                <a:solidFill>
                  <a:schemeClr val="bg1"/>
                </a:solidFill>
              </a:defRPr>
            </a:lvl9pPr>
          </a:lstStyle>
          <a:p>
            <a:pPr lvl="0"/>
            <a:r>
              <a:t>Key point: Type text, Enter, Tab</a:t>
            </a:r>
          </a:p>
          <a:p>
            <a:pPr lvl="1"/>
            <a:r>
              <a:t>Second level</a:t>
            </a:r>
          </a:p>
          <a:p>
            <a:pPr lvl="2"/>
            <a:r>
              <a:t>Third level</a:t>
            </a:r>
          </a:p>
        </p:txBody>
      </p:sp>
      <p:sp>
        <p:nvSpPr>
          <p:cNvPr id="9" name="Text Placeholder 5">
            <a:extLst>
              <a:ext uri="{FF2B5EF4-FFF2-40B4-BE49-F238E27FC236}">
                <a16:creationId xmlns:a16="http://schemas.microsoft.com/office/drawing/2014/main" id="{A1FFFCC5-8A24-4926-8510-7A895FC47572}"/>
              </a:ext>
            </a:extLst>
          </p:cNvPr>
          <p:cNvSpPr>
            <a:spLocks noGrp="1" noChangeAspect="1"/>
          </p:cNvSpPr>
          <p:nvPr>
            <p:ph type="body" sz="quarter" idx="16" hasCustomPrompt="1"/>
          </p:nvPr>
        </p:nvSpPr>
        <p:spPr>
          <a:xfrm>
            <a:off x="1789012" y="3522740"/>
            <a:ext cx="1714500" cy="1714500"/>
          </a:xfrm>
          <a:solidFill>
            <a:schemeClr val="accent1"/>
          </a:solidFill>
        </p:spPr>
        <p:txBody>
          <a:bodyPr lIns="182880" tIns="182880" rIns="182880" bIns="182880" anchor="ctr"/>
          <a:lstStyle>
            <a:lvl1pPr marL="0" indent="0">
              <a:lnSpc>
                <a:spcPct val="90000"/>
              </a:lnSpc>
              <a:spcBef>
                <a:spcPts val="700"/>
              </a:spcBef>
              <a:spcAft>
                <a:spcPts val="0"/>
              </a:spcAft>
              <a:buFont typeface="BLK Fort" panose="020B0503030202060203" pitchFamily="34" charset="0"/>
              <a:buChar char="​"/>
              <a:defRPr sz="1800" b="0">
                <a:solidFill>
                  <a:schemeClr val="tx1"/>
                </a:solidFill>
                <a:latin typeface="BLK Fort Extrabold" panose="020B0903030202060203" pitchFamily="34" charset="0"/>
              </a:defRPr>
            </a:lvl1pPr>
            <a:lvl2pPr marL="0" indent="0">
              <a:lnSpc>
                <a:spcPct val="90000"/>
              </a:lnSpc>
              <a:spcBef>
                <a:spcPts val="700"/>
              </a:spcBef>
              <a:spcAft>
                <a:spcPts val="0"/>
              </a:spcAft>
              <a:buNone/>
              <a:defRPr>
                <a:solidFill>
                  <a:schemeClr val="bg1"/>
                </a:solidFill>
              </a:defRPr>
            </a:lvl2pPr>
            <a:lvl3pPr marL="0" indent="0">
              <a:lnSpc>
                <a:spcPct val="90000"/>
              </a:lnSpc>
              <a:spcBef>
                <a:spcPts val="700"/>
              </a:spcBef>
              <a:spcAft>
                <a:spcPts val="0"/>
              </a:spcAft>
              <a:buNone/>
              <a:defRPr>
                <a:solidFill>
                  <a:schemeClr val="bg1"/>
                </a:solidFill>
              </a:defRPr>
            </a:lvl3pPr>
            <a:lvl4pPr marL="0" indent="0">
              <a:lnSpc>
                <a:spcPct val="90000"/>
              </a:lnSpc>
              <a:spcBef>
                <a:spcPts val="700"/>
              </a:spcBef>
              <a:spcAft>
                <a:spcPts val="0"/>
              </a:spcAft>
              <a:buNone/>
              <a:defRPr>
                <a:solidFill>
                  <a:schemeClr val="bg1"/>
                </a:solidFill>
              </a:defRPr>
            </a:lvl4pPr>
            <a:lvl5pPr marL="0" indent="0">
              <a:lnSpc>
                <a:spcPct val="90000"/>
              </a:lnSpc>
              <a:spcBef>
                <a:spcPts val="700"/>
              </a:spcBef>
              <a:spcAft>
                <a:spcPts val="0"/>
              </a:spcAft>
              <a:buNone/>
              <a:defRPr>
                <a:solidFill>
                  <a:schemeClr val="bg1"/>
                </a:solidFill>
              </a:defRPr>
            </a:lvl5pPr>
            <a:lvl6pPr marL="0" indent="0">
              <a:lnSpc>
                <a:spcPct val="90000"/>
              </a:lnSpc>
              <a:spcBef>
                <a:spcPts val="700"/>
              </a:spcBef>
              <a:spcAft>
                <a:spcPts val="0"/>
              </a:spcAft>
              <a:buNone/>
              <a:defRPr>
                <a:solidFill>
                  <a:schemeClr val="bg1"/>
                </a:solidFill>
              </a:defRPr>
            </a:lvl6pPr>
            <a:lvl7pPr marL="0" indent="0">
              <a:lnSpc>
                <a:spcPct val="90000"/>
              </a:lnSpc>
              <a:spcBef>
                <a:spcPts val="700"/>
              </a:spcBef>
              <a:spcAft>
                <a:spcPts val="0"/>
              </a:spcAft>
              <a:buNone/>
              <a:defRPr>
                <a:solidFill>
                  <a:schemeClr val="bg1"/>
                </a:solidFill>
              </a:defRPr>
            </a:lvl7pPr>
            <a:lvl8pPr marL="0" indent="0">
              <a:lnSpc>
                <a:spcPct val="90000"/>
              </a:lnSpc>
              <a:spcBef>
                <a:spcPts val="700"/>
              </a:spcBef>
              <a:spcAft>
                <a:spcPts val="0"/>
              </a:spcAft>
              <a:buNone/>
              <a:defRPr>
                <a:solidFill>
                  <a:schemeClr val="bg1"/>
                </a:solidFill>
              </a:defRPr>
            </a:lvl8pPr>
            <a:lvl9pPr marL="0" indent="0">
              <a:lnSpc>
                <a:spcPct val="90000"/>
              </a:lnSpc>
              <a:spcBef>
                <a:spcPts val="700"/>
              </a:spcBef>
              <a:spcAft>
                <a:spcPts val="0"/>
              </a:spcAft>
              <a:buNone/>
              <a:defRPr>
                <a:solidFill>
                  <a:schemeClr val="bg1"/>
                </a:solidFill>
              </a:defRPr>
            </a:lvl9pPr>
          </a:lstStyle>
          <a:p>
            <a:pPr lvl="0"/>
            <a:r>
              <a:t>Key point: Type text, Enter, Tab</a:t>
            </a:r>
          </a:p>
          <a:p>
            <a:pPr lvl="1"/>
            <a:r>
              <a:t>Second level</a:t>
            </a:r>
          </a:p>
          <a:p>
            <a:pPr lvl="2"/>
            <a:r>
              <a:t>Third level</a:t>
            </a:r>
          </a:p>
        </p:txBody>
      </p:sp>
      <p:sp>
        <p:nvSpPr>
          <p:cNvPr id="10" name="Text Placeholder 5">
            <a:extLst>
              <a:ext uri="{FF2B5EF4-FFF2-40B4-BE49-F238E27FC236}">
                <a16:creationId xmlns:a16="http://schemas.microsoft.com/office/drawing/2014/main" id="{9339DBC3-3434-42ED-8E2D-D2713F3A684A}"/>
              </a:ext>
            </a:extLst>
          </p:cNvPr>
          <p:cNvSpPr>
            <a:spLocks noGrp="1" noChangeAspect="1"/>
          </p:cNvSpPr>
          <p:nvPr>
            <p:ph type="body" sz="quarter" idx="17" hasCustomPrompt="1"/>
          </p:nvPr>
        </p:nvSpPr>
        <p:spPr>
          <a:xfrm>
            <a:off x="3714750" y="3522740"/>
            <a:ext cx="1714500" cy="1714500"/>
          </a:xfrm>
          <a:solidFill>
            <a:schemeClr val="accent1"/>
          </a:solidFill>
        </p:spPr>
        <p:txBody>
          <a:bodyPr lIns="182880" tIns="182880" rIns="182880" bIns="182880" anchor="ctr"/>
          <a:lstStyle>
            <a:lvl1pPr marL="0" indent="0">
              <a:lnSpc>
                <a:spcPct val="90000"/>
              </a:lnSpc>
              <a:spcBef>
                <a:spcPts val="700"/>
              </a:spcBef>
              <a:spcAft>
                <a:spcPts val="0"/>
              </a:spcAft>
              <a:buFont typeface="BLK Fort" panose="020B0503030202060203" pitchFamily="34" charset="0"/>
              <a:buChar char="​"/>
              <a:defRPr sz="1800" b="0">
                <a:solidFill>
                  <a:schemeClr val="tx1"/>
                </a:solidFill>
                <a:latin typeface="BLK Fort Extrabold" panose="020B0903030202060203" pitchFamily="34" charset="0"/>
              </a:defRPr>
            </a:lvl1pPr>
            <a:lvl2pPr marL="0" indent="0">
              <a:lnSpc>
                <a:spcPct val="90000"/>
              </a:lnSpc>
              <a:spcBef>
                <a:spcPts val="700"/>
              </a:spcBef>
              <a:spcAft>
                <a:spcPts val="0"/>
              </a:spcAft>
              <a:buNone/>
              <a:defRPr>
                <a:solidFill>
                  <a:schemeClr val="bg1"/>
                </a:solidFill>
              </a:defRPr>
            </a:lvl2pPr>
            <a:lvl3pPr marL="0" indent="0">
              <a:lnSpc>
                <a:spcPct val="90000"/>
              </a:lnSpc>
              <a:spcBef>
                <a:spcPts val="700"/>
              </a:spcBef>
              <a:spcAft>
                <a:spcPts val="0"/>
              </a:spcAft>
              <a:buNone/>
              <a:defRPr>
                <a:solidFill>
                  <a:schemeClr val="bg1"/>
                </a:solidFill>
              </a:defRPr>
            </a:lvl3pPr>
            <a:lvl4pPr marL="0" indent="0">
              <a:lnSpc>
                <a:spcPct val="90000"/>
              </a:lnSpc>
              <a:spcBef>
                <a:spcPts val="700"/>
              </a:spcBef>
              <a:spcAft>
                <a:spcPts val="0"/>
              </a:spcAft>
              <a:buNone/>
              <a:defRPr>
                <a:solidFill>
                  <a:schemeClr val="bg1"/>
                </a:solidFill>
              </a:defRPr>
            </a:lvl4pPr>
            <a:lvl5pPr marL="0" indent="0">
              <a:lnSpc>
                <a:spcPct val="90000"/>
              </a:lnSpc>
              <a:spcBef>
                <a:spcPts val="700"/>
              </a:spcBef>
              <a:spcAft>
                <a:spcPts val="0"/>
              </a:spcAft>
              <a:buNone/>
              <a:defRPr>
                <a:solidFill>
                  <a:schemeClr val="bg1"/>
                </a:solidFill>
              </a:defRPr>
            </a:lvl5pPr>
            <a:lvl6pPr marL="0" indent="0">
              <a:lnSpc>
                <a:spcPct val="90000"/>
              </a:lnSpc>
              <a:spcBef>
                <a:spcPts val="700"/>
              </a:spcBef>
              <a:spcAft>
                <a:spcPts val="0"/>
              </a:spcAft>
              <a:buNone/>
              <a:defRPr>
                <a:solidFill>
                  <a:schemeClr val="bg1"/>
                </a:solidFill>
              </a:defRPr>
            </a:lvl6pPr>
            <a:lvl7pPr marL="0" indent="0">
              <a:lnSpc>
                <a:spcPct val="90000"/>
              </a:lnSpc>
              <a:spcBef>
                <a:spcPts val="700"/>
              </a:spcBef>
              <a:spcAft>
                <a:spcPts val="0"/>
              </a:spcAft>
              <a:buNone/>
              <a:defRPr>
                <a:solidFill>
                  <a:schemeClr val="bg1"/>
                </a:solidFill>
              </a:defRPr>
            </a:lvl7pPr>
            <a:lvl8pPr marL="0" indent="0">
              <a:lnSpc>
                <a:spcPct val="90000"/>
              </a:lnSpc>
              <a:spcBef>
                <a:spcPts val="700"/>
              </a:spcBef>
              <a:spcAft>
                <a:spcPts val="0"/>
              </a:spcAft>
              <a:buNone/>
              <a:defRPr>
                <a:solidFill>
                  <a:schemeClr val="bg1"/>
                </a:solidFill>
              </a:defRPr>
            </a:lvl8pPr>
            <a:lvl9pPr marL="0" indent="0">
              <a:lnSpc>
                <a:spcPct val="90000"/>
              </a:lnSpc>
              <a:spcBef>
                <a:spcPts val="700"/>
              </a:spcBef>
              <a:spcAft>
                <a:spcPts val="0"/>
              </a:spcAft>
              <a:buNone/>
              <a:defRPr>
                <a:solidFill>
                  <a:schemeClr val="bg1"/>
                </a:solidFill>
              </a:defRPr>
            </a:lvl9pPr>
          </a:lstStyle>
          <a:p>
            <a:pPr lvl="0"/>
            <a:r>
              <a:t>Key point: Type text, Enter, Tab</a:t>
            </a:r>
          </a:p>
          <a:p>
            <a:pPr lvl="1"/>
            <a:r>
              <a:t>Second level</a:t>
            </a:r>
          </a:p>
          <a:p>
            <a:pPr lvl="2"/>
            <a:r>
              <a:t>Third level</a:t>
            </a:r>
          </a:p>
        </p:txBody>
      </p:sp>
      <p:sp>
        <p:nvSpPr>
          <p:cNvPr id="11" name="Text Placeholder 5">
            <a:extLst>
              <a:ext uri="{FF2B5EF4-FFF2-40B4-BE49-F238E27FC236}">
                <a16:creationId xmlns:a16="http://schemas.microsoft.com/office/drawing/2014/main" id="{E972FA5B-C33C-4AEF-87BD-6A212030A0D3}"/>
              </a:ext>
            </a:extLst>
          </p:cNvPr>
          <p:cNvSpPr>
            <a:spLocks noGrp="1" noChangeAspect="1"/>
          </p:cNvSpPr>
          <p:nvPr>
            <p:ph type="body" sz="quarter" idx="18" hasCustomPrompt="1"/>
          </p:nvPr>
        </p:nvSpPr>
        <p:spPr>
          <a:xfrm>
            <a:off x="5640488" y="3522740"/>
            <a:ext cx="1714500" cy="1714500"/>
          </a:xfrm>
          <a:solidFill>
            <a:schemeClr val="accent1"/>
          </a:solidFill>
        </p:spPr>
        <p:txBody>
          <a:bodyPr lIns="182880" tIns="182880" rIns="182880" bIns="182880" anchor="ctr"/>
          <a:lstStyle>
            <a:lvl1pPr marL="0" indent="0">
              <a:lnSpc>
                <a:spcPct val="90000"/>
              </a:lnSpc>
              <a:spcBef>
                <a:spcPts val="700"/>
              </a:spcBef>
              <a:spcAft>
                <a:spcPts val="0"/>
              </a:spcAft>
              <a:buFont typeface="BLK Fort" panose="020B0503030202060203" pitchFamily="34" charset="0"/>
              <a:buChar char="​"/>
              <a:defRPr sz="1800" b="0">
                <a:solidFill>
                  <a:schemeClr val="tx1"/>
                </a:solidFill>
                <a:latin typeface="BLK Fort Extrabold" panose="020B0903030202060203" pitchFamily="34" charset="0"/>
              </a:defRPr>
            </a:lvl1pPr>
            <a:lvl2pPr marL="0" indent="0">
              <a:lnSpc>
                <a:spcPct val="90000"/>
              </a:lnSpc>
              <a:spcBef>
                <a:spcPts val="700"/>
              </a:spcBef>
              <a:spcAft>
                <a:spcPts val="0"/>
              </a:spcAft>
              <a:buNone/>
              <a:defRPr>
                <a:solidFill>
                  <a:schemeClr val="bg1"/>
                </a:solidFill>
              </a:defRPr>
            </a:lvl2pPr>
            <a:lvl3pPr marL="0" indent="0">
              <a:lnSpc>
                <a:spcPct val="90000"/>
              </a:lnSpc>
              <a:spcBef>
                <a:spcPts val="700"/>
              </a:spcBef>
              <a:spcAft>
                <a:spcPts val="0"/>
              </a:spcAft>
              <a:buNone/>
              <a:defRPr>
                <a:solidFill>
                  <a:schemeClr val="bg1"/>
                </a:solidFill>
              </a:defRPr>
            </a:lvl3pPr>
            <a:lvl4pPr marL="0" indent="0">
              <a:lnSpc>
                <a:spcPct val="90000"/>
              </a:lnSpc>
              <a:spcBef>
                <a:spcPts val="700"/>
              </a:spcBef>
              <a:spcAft>
                <a:spcPts val="0"/>
              </a:spcAft>
              <a:buNone/>
              <a:defRPr>
                <a:solidFill>
                  <a:schemeClr val="bg1"/>
                </a:solidFill>
              </a:defRPr>
            </a:lvl4pPr>
            <a:lvl5pPr marL="0" indent="0">
              <a:lnSpc>
                <a:spcPct val="90000"/>
              </a:lnSpc>
              <a:spcBef>
                <a:spcPts val="700"/>
              </a:spcBef>
              <a:spcAft>
                <a:spcPts val="0"/>
              </a:spcAft>
              <a:buNone/>
              <a:defRPr>
                <a:solidFill>
                  <a:schemeClr val="bg1"/>
                </a:solidFill>
              </a:defRPr>
            </a:lvl5pPr>
            <a:lvl6pPr marL="0" indent="0">
              <a:lnSpc>
                <a:spcPct val="90000"/>
              </a:lnSpc>
              <a:spcBef>
                <a:spcPts val="700"/>
              </a:spcBef>
              <a:spcAft>
                <a:spcPts val="0"/>
              </a:spcAft>
              <a:buNone/>
              <a:defRPr>
                <a:solidFill>
                  <a:schemeClr val="bg1"/>
                </a:solidFill>
              </a:defRPr>
            </a:lvl6pPr>
            <a:lvl7pPr marL="0" indent="0">
              <a:lnSpc>
                <a:spcPct val="90000"/>
              </a:lnSpc>
              <a:spcBef>
                <a:spcPts val="700"/>
              </a:spcBef>
              <a:spcAft>
                <a:spcPts val="0"/>
              </a:spcAft>
              <a:buNone/>
              <a:defRPr>
                <a:solidFill>
                  <a:schemeClr val="bg1"/>
                </a:solidFill>
              </a:defRPr>
            </a:lvl7pPr>
            <a:lvl8pPr marL="0" indent="0">
              <a:lnSpc>
                <a:spcPct val="90000"/>
              </a:lnSpc>
              <a:spcBef>
                <a:spcPts val="700"/>
              </a:spcBef>
              <a:spcAft>
                <a:spcPts val="0"/>
              </a:spcAft>
              <a:buNone/>
              <a:defRPr>
                <a:solidFill>
                  <a:schemeClr val="bg1"/>
                </a:solidFill>
              </a:defRPr>
            </a:lvl8pPr>
            <a:lvl9pPr marL="0" indent="0">
              <a:lnSpc>
                <a:spcPct val="90000"/>
              </a:lnSpc>
              <a:spcBef>
                <a:spcPts val="700"/>
              </a:spcBef>
              <a:spcAft>
                <a:spcPts val="0"/>
              </a:spcAft>
              <a:buNone/>
              <a:defRPr>
                <a:solidFill>
                  <a:schemeClr val="bg1"/>
                </a:solidFill>
              </a:defRPr>
            </a:lvl9pPr>
          </a:lstStyle>
          <a:p>
            <a:pPr lvl="0"/>
            <a:r>
              <a:t>Key point: Type text, Enter, Tab</a:t>
            </a:r>
          </a:p>
          <a:p>
            <a:pPr lvl="1"/>
            <a:r>
              <a:t>Second level</a:t>
            </a:r>
          </a:p>
          <a:p>
            <a:pPr lvl="2"/>
            <a:r>
              <a:t>Third level</a:t>
            </a:r>
          </a:p>
        </p:txBody>
      </p:sp>
      <p:sp>
        <p:nvSpPr>
          <p:cNvPr id="4" name="Title 3">
            <a:extLst>
              <a:ext uri="{FF2B5EF4-FFF2-40B4-BE49-F238E27FC236}">
                <a16:creationId xmlns:a16="http://schemas.microsoft.com/office/drawing/2014/main" id="{934A2585-7564-4054-AA93-44FCEBD690B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4944287"/>
      </p:ext>
    </p:extLst>
  </p:cSld>
  <p:clrMapOvr>
    <a:masterClrMapping/>
  </p:clrMapOvr>
  <p:extLst>
    <p:ext uri="{DCECCB84-F9BA-43D5-87BE-67443E8EF086}">
      <p15:sldGuideLst xmlns:p15="http://schemas.microsoft.com/office/powerpoint/2012/main">
        <p15:guide id="1" orient="horz" pos="4056" userDrawn="1">
          <p15:clr>
            <a:srgbClr val="000000"/>
          </p15:clr>
        </p15:guide>
        <p15:guide id="2" orient="horz" pos="360" userDrawn="1">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974292"/>
            <a:ext cx="8531352" cy="1691640"/>
          </a:xfrm>
          <a:ln>
            <a:noFill/>
          </a:ln>
        </p:spPr>
        <p:txBody>
          <a:bodyPr lIns="0" tIns="0" rIns="0" bIns="0" anchor="b" anchorCtr="0"/>
          <a:lstStyle>
            <a:lvl1pPr algn="l" defTabSz="914400" rtl="0" eaLnBrk="1" latinLnBrk="0" hangingPunct="1">
              <a:spcBef>
                <a:spcPct val="0"/>
              </a:spcBef>
              <a:buNone/>
              <a:defRPr sz="4500" b="0" kern="1200" baseline="0">
                <a:solidFill>
                  <a:schemeClr val="tx1"/>
                </a:solidFill>
                <a:latin typeface="+mj-lt"/>
                <a:ea typeface="Tahoma" pitchFamily="34" charset="0"/>
                <a:cs typeface="Tahoma" pitchFamily="34" charset="0"/>
              </a:defRPr>
            </a:lvl1pPr>
          </a:lstStyle>
          <a:p>
            <a:r>
              <a:t>Divider title</a:t>
            </a:r>
            <a:br>
              <a:rPr lang="en-US"/>
            </a:br>
            <a:r>
              <a:t>(45pt BLK Fort Extrabold)</a:t>
            </a:r>
          </a:p>
        </p:txBody>
      </p:sp>
      <p:sp>
        <p:nvSpPr>
          <p:cNvPr id="3" name="Text Placeholder 2"/>
          <p:cNvSpPr>
            <a:spLocks noGrp="1"/>
          </p:cNvSpPr>
          <p:nvPr>
            <p:ph type="body" idx="1" hasCustomPrompt="1"/>
          </p:nvPr>
        </p:nvSpPr>
        <p:spPr>
          <a:xfrm>
            <a:off x="304800" y="3805561"/>
            <a:ext cx="8531352" cy="444500"/>
          </a:xfrm>
          <a:prstGeom prst="rect">
            <a:avLst/>
          </a:prstGeom>
        </p:spPr>
        <p:txBody>
          <a:bodyPr lIns="0" tIns="0" rIns="0" bIns="0" anchor="t" anchorCtr="0"/>
          <a:lstStyle>
            <a:lvl1pPr marL="0" indent="0">
              <a:buNone/>
              <a:defRPr kumimoji="0" sz="1800" b="1" i="0" u="none" strike="noStrike" kern="1200" cap="none" spc="0" normalizeH="0" baseline="0">
                <a:ln>
                  <a:noFill/>
                </a:ln>
                <a:solidFill>
                  <a:schemeClr val="tx1"/>
                </a:solidFill>
                <a:effectLst/>
                <a:uLnTx/>
                <a:uFillTx/>
                <a:latin typeface="BLK Fort" panose="020B0503030202060203" pitchFamily="34"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400"/>
              </a:spcAft>
              <a:buSzTx/>
              <a:buFont typeface="Arial" pitchFamily="34" charset="0"/>
              <a:buNone/>
              <a:tabLst/>
            </a:pPr>
            <a:r>
              <a:t>Subtitle here</a:t>
            </a:r>
            <a:r>
              <a:rPr lang="en-US"/>
              <a:t>,</a:t>
            </a:r>
            <a:r>
              <a:t> if required (18pt BLK Fort Bold)</a:t>
            </a:r>
          </a:p>
        </p:txBody>
      </p:sp>
    </p:spTree>
    <p:extLst>
      <p:ext uri="{BB962C8B-B14F-4D97-AF65-F5344CB8AC3E}">
        <p14:creationId xmlns:p14="http://schemas.microsoft.com/office/powerpoint/2010/main" val="141231956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800" userDrawn="1">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BlackRock Title Slide - Orange">
    <p:bg>
      <p:bgPr>
        <a:solidFill>
          <a:schemeClr val="accent1"/>
        </a:solidFill>
        <a:effectLst/>
      </p:bgPr>
    </p:bg>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309369" y="3127270"/>
            <a:ext cx="7909560" cy="1600200"/>
          </a:xfrm>
        </p:spPr>
        <p:txBody>
          <a:bodyPr lIns="0" tIns="0" rIns="0" bIns="0" anchor="t" anchorCtr="0">
            <a:noAutofit/>
          </a:bodyPr>
          <a:lstStyle>
            <a:lvl1pPr>
              <a:lnSpc>
                <a:spcPct val="85000"/>
              </a:lnSpc>
              <a:defRPr sz="4500" b="0" baseline="0">
                <a:solidFill>
                  <a:schemeClr val="bg1"/>
                </a:solidFill>
                <a:latin typeface="+mj-lt"/>
                <a:ea typeface="Tahoma" pitchFamily="34" charset="0"/>
                <a:cs typeface="Tahoma" pitchFamily="34" charset="0"/>
              </a:defRPr>
            </a:lvl1pPr>
          </a:lstStyle>
          <a:p>
            <a:r>
              <a:rPr lang="en-US"/>
              <a:t>Presentation title here (45pt BLK Fort Extrabold)</a:t>
            </a:r>
            <a:endParaRPr/>
          </a:p>
        </p:txBody>
      </p:sp>
      <p:sp>
        <p:nvSpPr>
          <p:cNvPr id="15" name="Text Placeholder 4"/>
          <p:cNvSpPr>
            <a:spLocks noGrp="1"/>
          </p:cNvSpPr>
          <p:nvPr>
            <p:ph type="body" sz="quarter" idx="11" hasCustomPrompt="1"/>
          </p:nvPr>
        </p:nvSpPr>
        <p:spPr>
          <a:xfrm>
            <a:off x="2715904" y="468923"/>
            <a:ext cx="6126480" cy="338008"/>
          </a:xfrm>
          <a:prstGeom prst="rect">
            <a:avLst/>
          </a:prstGeom>
        </p:spPr>
        <p:txBody>
          <a:bodyPr lIns="0" tIns="0" rIns="0" bIns="0" anchor="b" anchorCtr="0">
            <a:noAutofit/>
          </a:bodyPr>
          <a:lstStyle>
            <a:lvl1pPr algn="r">
              <a:spcBef>
                <a:spcPts val="300"/>
              </a:spcBef>
              <a:defRPr sz="1400" b="1">
                <a:solidFill>
                  <a:schemeClr val="tx1"/>
                </a:solidFill>
                <a:latin typeface="BLK Fort" panose="020B0503030202060203" pitchFamily="34" charset="0"/>
              </a:defRPr>
            </a:lvl1pPr>
          </a:lstStyle>
          <a:p>
            <a:pPr lvl="0"/>
            <a:r>
              <a:t>Presenter Name (14pt BLK Fort)</a:t>
            </a:r>
          </a:p>
        </p:txBody>
      </p:sp>
      <p:sp>
        <p:nvSpPr>
          <p:cNvPr id="7" name="Text Placeholder 4">
            <a:extLst>
              <a:ext uri="{FF2B5EF4-FFF2-40B4-BE49-F238E27FC236}">
                <a16:creationId xmlns:a16="http://schemas.microsoft.com/office/drawing/2014/main" id="{EDC1C4F5-4935-477E-B52B-391A11B5B554}"/>
              </a:ext>
            </a:extLst>
          </p:cNvPr>
          <p:cNvSpPr>
            <a:spLocks noGrp="1"/>
          </p:cNvSpPr>
          <p:nvPr>
            <p:ph type="body" sz="quarter" idx="14" hasCustomPrompt="1"/>
          </p:nvPr>
        </p:nvSpPr>
        <p:spPr>
          <a:xfrm>
            <a:off x="2715904" y="864752"/>
            <a:ext cx="6126480" cy="338008"/>
          </a:xfrm>
        </p:spPr>
        <p:txBody>
          <a:bodyPr/>
          <a:lstStyle>
            <a:lvl1pPr marL="0" indent="0" algn="r">
              <a:spcBef>
                <a:spcPts val="0"/>
              </a:spcBef>
              <a:spcAft>
                <a:spcPts val="0"/>
              </a:spcAft>
              <a:buFontTx/>
              <a:buNone/>
              <a:defRPr sz="1400" b="0">
                <a:solidFill>
                  <a:schemeClr val="tx1"/>
                </a:solidFill>
              </a:defRPr>
            </a:lvl1pPr>
            <a:lvl2pPr marL="0" indent="0" algn="r">
              <a:spcBef>
                <a:spcPts val="0"/>
              </a:spcBef>
              <a:spcAft>
                <a:spcPts val="0"/>
              </a:spcAft>
              <a:buFontTx/>
              <a:buNone/>
              <a:defRPr sz="1400" b="0"/>
            </a:lvl2pPr>
            <a:lvl3pPr marL="0" indent="0" algn="r">
              <a:spcBef>
                <a:spcPts val="0"/>
              </a:spcBef>
              <a:spcAft>
                <a:spcPts val="0"/>
              </a:spcAft>
              <a:buFontTx/>
              <a:buNone/>
              <a:defRPr sz="1400" b="0"/>
            </a:lvl3pPr>
            <a:lvl4pPr marL="0" indent="0" algn="r">
              <a:spcBef>
                <a:spcPts val="0"/>
              </a:spcBef>
              <a:spcAft>
                <a:spcPts val="0"/>
              </a:spcAft>
              <a:buFontTx/>
              <a:buNone/>
              <a:defRPr sz="1400" b="0"/>
            </a:lvl4pPr>
            <a:lvl5pPr marL="0" indent="0" algn="r">
              <a:spcBef>
                <a:spcPts val="0"/>
              </a:spcBef>
              <a:spcAft>
                <a:spcPts val="0"/>
              </a:spcAft>
              <a:buFontTx/>
              <a:buNone/>
              <a:defRPr sz="1400" b="0"/>
            </a:lvl5pPr>
            <a:lvl6pPr marL="0" indent="0" algn="r">
              <a:spcBef>
                <a:spcPts val="0"/>
              </a:spcBef>
              <a:spcAft>
                <a:spcPts val="0"/>
              </a:spcAft>
              <a:buFontTx/>
              <a:buNone/>
              <a:defRPr sz="1400" b="0"/>
            </a:lvl6pPr>
            <a:lvl7pPr marL="0" indent="0" algn="r">
              <a:spcBef>
                <a:spcPts val="0"/>
              </a:spcBef>
              <a:spcAft>
                <a:spcPts val="0"/>
              </a:spcAft>
              <a:buFontTx/>
              <a:buNone/>
              <a:defRPr sz="1400" b="0"/>
            </a:lvl7pPr>
            <a:lvl8pPr marL="0" indent="0" algn="r">
              <a:spcBef>
                <a:spcPts val="0"/>
              </a:spcBef>
              <a:spcAft>
                <a:spcPts val="0"/>
              </a:spcAft>
              <a:buFontTx/>
              <a:buNone/>
              <a:defRPr sz="1400" b="0"/>
            </a:lvl8pPr>
            <a:lvl9pPr marL="0" indent="0" algn="r">
              <a:spcBef>
                <a:spcPts val="0"/>
              </a:spcBef>
              <a:spcAft>
                <a:spcPts val="0"/>
              </a:spcAft>
              <a:buFontTx/>
              <a:buNone/>
              <a:defRPr sz="1400" b="0"/>
            </a:lvl9pPr>
          </a:lstStyle>
          <a:p>
            <a:pPr lvl="0"/>
            <a:r>
              <a:t>Presenter title (14pt BLK Fort)</a:t>
            </a:r>
          </a:p>
        </p:txBody>
      </p:sp>
      <p:sp>
        <p:nvSpPr>
          <p:cNvPr id="10" name="Footer Placeholder 3"/>
          <p:cNvSpPr>
            <a:spLocks noGrp="1"/>
          </p:cNvSpPr>
          <p:nvPr>
            <p:ph type="ftr" sz="quarter" idx="10"/>
          </p:nvPr>
        </p:nvSpPr>
        <p:spPr>
          <a:xfrm>
            <a:off x="306324" y="6302142"/>
            <a:ext cx="8531352" cy="411480"/>
          </a:xfrm>
          <a:prstGeom prst="rect">
            <a:avLst/>
          </a:prstGeom>
        </p:spPr>
        <p:txBody>
          <a:bodyPr lIns="0" rIns="0" anchor="t" anchorCtr="0"/>
          <a:lstStyle>
            <a:lvl1pPr algn="r">
              <a:defRPr>
                <a:solidFill>
                  <a:schemeClr val="tx1"/>
                </a:solidFill>
              </a:defRPr>
            </a:lvl1pPr>
          </a:lstStyle>
          <a:p>
            <a:r>
              <a:rPr lang="en-US"/>
              <a:t>Limited Distribution</a:t>
            </a:r>
            <a:endParaRPr/>
          </a:p>
        </p:txBody>
      </p:sp>
      <p:sp>
        <p:nvSpPr>
          <p:cNvPr id="9" name="Text Placeholder 3"/>
          <p:cNvSpPr>
            <a:spLocks noGrp="1"/>
          </p:cNvSpPr>
          <p:nvPr>
            <p:ph type="body" sz="quarter" idx="12" hasCustomPrompt="1"/>
          </p:nvPr>
        </p:nvSpPr>
        <p:spPr>
          <a:xfrm>
            <a:off x="2715904" y="1266624"/>
            <a:ext cx="6125812" cy="338008"/>
          </a:xfrm>
        </p:spPr>
        <p:txBody>
          <a:bodyPr>
            <a:noAutofit/>
          </a:bodyPr>
          <a:lstStyle>
            <a:lvl1pPr algn="r">
              <a:defRPr sz="1200" b="0">
                <a:solidFill>
                  <a:schemeClr val="tx1"/>
                </a:solidFill>
                <a:latin typeface="BLK Fort" panose="020B0503030202060203" pitchFamily="34" charset="0"/>
              </a:defRPr>
            </a:lvl1pPr>
          </a:lstStyle>
          <a:p>
            <a:pPr lvl="0"/>
            <a:r>
              <a:t>Date or other detail (12pt BLK Fort)</a:t>
            </a:r>
          </a:p>
        </p:txBody>
      </p:sp>
      <p:pic>
        <p:nvPicPr>
          <p:cNvPr id="8" name="Picture 7">
            <a:extLst>
              <a:ext uri="{FF2B5EF4-FFF2-40B4-BE49-F238E27FC236}">
                <a16:creationId xmlns:a16="http://schemas.microsoft.com/office/drawing/2014/main" id="{41DCF65F-6FEC-47BE-8728-4F7DC5E7D819}"/>
              </a:ext>
            </a:extLst>
          </p:cNvPr>
          <p:cNvPicPr>
            <a:picLocks noChangeAspect="1"/>
          </p:cNvPicPr>
          <p:nvPr userDrawn="1"/>
        </p:nvPicPr>
        <p:blipFill>
          <a:blip r:embed="rId2"/>
          <a:stretch>
            <a:fillRect/>
          </a:stretch>
        </p:blipFill>
        <p:spPr>
          <a:xfrm>
            <a:off x="327125" y="2374140"/>
            <a:ext cx="2261621" cy="323089"/>
          </a:xfrm>
          <a:prstGeom prst="rect">
            <a:avLst/>
          </a:prstGeom>
        </p:spPr>
      </p:pic>
    </p:spTree>
    <p:extLst>
      <p:ext uri="{BB962C8B-B14F-4D97-AF65-F5344CB8AC3E}">
        <p14:creationId xmlns:p14="http://schemas.microsoft.com/office/powerpoint/2010/main" val="439713821"/>
      </p:ext>
    </p:extLst>
  </p:cSld>
  <p:clrMapOvr>
    <a:masterClrMapping/>
  </p:clrMapOvr>
  <p:extLst>
    <p:ext uri="{DCECCB84-F9BA-43D5-87BE-67443E8EF086}">
      <p15:sldGuideLst xmlns:p15="http://schemas.microsoft.com/office/powerpoint/2012/main">
        <p15:guide id="1" orient="horz" pos="2256" userDrawn="1">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 Black">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974316"/>
            <a:ext cx="8531352" cy="1691640"/>
          </a:xfrm>
          <a:ln>
            <a:noFill/>
          </a:ln>
        </p:spPr>
        <p:txBody>
          <a:bodyPr lIns="0" tIns="0" rIns="0" bIns="0" anchor="b" anchorCtr="0"/>
          <a:lstStyle>
            <a:lvl1pPr algn="l" defTabSz="914400" rtl="0" eaLnBrk="1" latinLnBrk="0" hangingPunct="1">
              <a:spcBef>
                <a:spcPct val="0"/>
              </a:spcBef>
              <a:buNone/>
              <a:defRPr sz="4500" b="0" kern="1200" baseline="0">
                <a:solidFill>
                  <a:schemeClr val="tx1"/>
                </a:solidFill>
                <a:latin typeface="+mj-lt"/>
                <a:ea typeface="Tahoma" pitchFamily="34" charset="0"/>
                <a:cs typeface="Tahoma" pitchFamily="34" charset="0"/>
              </a:defRPr>
            </a:lvl1pPr>
          </a:lstStyle>
          <a:p>
            <a:r>
              <a:rPr lang="en-US"/>
              <a:t>Divider title</a:t>
            </a:r>
            <a:br>
              <a:rPr lang="en-US"/>
            </a:br>
            <a:r>
              <a:rPr lang="en-US"/>
              <a:t>(45pt BLK Fort Extrabold)</a:t>
            </a:r>
            <a:endParaRPr/>
          </a:p>
        </p:txBody>
      </p:sp>
      <p:sp>
        <p:nvSpPr>
          <p:cNvPr id="3" name="Text Placeholder 2"/>
          <p:cNvSpPr>
            <a:spLocks noGrp="1"/>
          </p:cNvSpPr>
          <p:nvPr>
            <p:ph type="body" idx="1" hasCustomPrompt="1"/>
          </p:nvPr>
        </p:nvSpPr>
        <p:spPr>
          <a:xfrm>
            <a:off x="304800" y="3805585"/>
            <a:ext cx="8531352" cy="444500"/>
          </a:xfrm>
          <a:prstGeom prst="rect">
            <a:avLst/>
          </a:prstGeom>
        </p:spPr>
        <p:txBody>
          <a:bodyPr lIns="0" tIns="0" rIns="0" bIns="0" anchor="t" anchorCtr="0"/>
          <a:lstStyle>
            <a:lvl1pPr marL="0" indent="0">
              <a:buNone/>
              <a:defRPr kumimoji="0" sz="1800" b="1" i="0" u="none" strike="noStrike" kern="1200" cap="none" spc="0" normalizeH="0" baseline="0">
                <a:ln>
                  <a:noFill/>
                </a:ln>
                <a:solidFill>
                  <a:schemeClr val="tx1"/>
                </a:solidFill>
                <a:effectLst/>
                <a:uLnTx/>
                <a:uFillTx/>
                <a:latin typeface="BLK Fort" panose="020B0503030202060203" pitchFamily="34"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400"/>
              </a:spcAft>
              <a:buSzTx/>
              <a:buFont typeface="Arial" pitchFamily="34" charset="0"/>
              <a:buNone/>
              <a:tabLst/>
            </a:pPr>
            <a:r>
              <a:t>Subtitle here</a:t>
            </a:r>
            <a:r>
              <a:rPr lang="en-US"/>
              <a:t>,</a:t>
            </a:r>
            <a:r>
              <a:t> if required (18pt BLK Fort Bold)</a:t>
            </a:r>
          </a:p>
        </p:txBody>
      </p:sp>
    </p:spTree>
    <p:extLst>
      <p:ext uri="{BB962C8B-B14F-4D97-AF65-F5344CB8AC3E}">
        <p14:creationId xmlns:p14="http://schemas.microsoft.com/office/powerpoint/2010/main" val="30704906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800" userDrawn="1">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Section Header - Yellow">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974309"/>
            <a:ext cx="8531352" cy="1691640"/>
          </a:xfrm>
          <a:ln>
            <a:noFill/>
          </a:ln>
        </p:spPr>
        <p:txBody>
          <a:bodyPr lIns="0" tIns="0" rIns="0" bIns="0" anchor="b" anchorCtr="0"/>
          <a:lstStyle>
            <a:lvl1pPr algn="l" defTabSz="914400" rtl="0" eaLnBrk="1" latinLnBrk="0" hangingPunct="1">
              <a:spcBef>
                <a:spcPct val="0"/>
              </a:spcBef>
              <a:buNone/>
              <a:defRPr sz="4500" b="0" kern="1200" baseline="0">
                <a:solidFill>
                  <a:schemeClr val="tx1"/>
                </a:solidFill>
                <a:latin typeface="+mj-lt"/>
                <a:ea typeface="Tahoma" pitchFamily="34" charset="0"/>
                <a:cs typeface="Tahoma" pitchFamily="34" charset="0"/>
              </a:defRPr>
            </a:lvl1pPr>
          </a:lstStyle>
          <a:p>
            <a:r>
              <a:rPr lang="en-US"/>
              <a:t>Divider title </a:t>
            </a:r>
            <a:br>
              <a:rPr lang="en-US"/>
            </a:br>
            <a:r>
              <a:rPr lang="en-US"/>
              <a:t>(45pt BLK Fort Extrabold)</a:t>
            </a:r>
            <a:endParaRPr/>
          </a:p>
        </p:txBody>
      </p:sp>
      <p:sp>
        <p:nvSpPr>
          <p:cNvPr id="3" name="Text Placeholder 2"/>
          <p:cNvSpPr>
            <a:spLocks noGrp="1"/>
          </p:cNvSpPr>
          <p:nvPr>
            <p:ph type="body" idx="1" hasCustomPrompt="1"/>
          </p:nvPr>
        </p:nvSpPr>
        <p:spPr>
          <a:xfrm>
            <a:off x="304800" y="3805578"/>
            <a:ext cx="8531352" cy="444500"/>
          </a:xfrm>
          <a:prstGeom prst="rect">
            <a:avLst/>
          </a:prstGeom>
        </p:spPr>
        <p:txBody>
          <a:bodyPr lIns="0" tIns="0" rIns="0" bIns="0" anchor="t" anchorCtr="0"/>
          <a:lstStyle>
            <a:lvl1pPr marL="0" indent="0">
              <a:buNone/>
              <a:defRPr kumimoji="0" sz="1800" b="1" i="0" u="none" strike="noStrike" kern="1200" cap="none" spc="0" normalizeH="0" baseline="0">
                <a:ln>
                  <a:noFill/>
                </a:ln>
                <a:solidFill>
                  <a:schemeClr val="tx1"/>
                </a:solidFill>
                <a:effectLst/>
                <a:uLnTx/>
                <a:uFillTx/>
                <a:latin typeface="BLK Fort" panose="020B0503030202060203" pitchFamily="34"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400"/>
              </a:spcAft>
              <a:buSzTx/>
              <a:buFont typeface="Arial" pitchFamily="34" charset="0"/>
              <a:buNone/>
              <a:tabLst/>
            </a:pPr>
            <a:r>
              <a:t>Subtitle here</a:t>
            </a:r>
            <a:r>
              <a:rPr lang="en-US"/>
              <a:t>,</a:t>
            </a:r>
            <a:r>
              <a:t> if required (18pt BLK Fort Bold)</a:t>
            </a:r>
          </a:p>
        </p:txBody>
      </p:sp>
    </p:spTree>
    <p:extLst>
      <p:ext uri="{BB962C8B-B14F-4D97-AF65-F5344CB8AC3E}">
        <p14:creationId xmlns:p14="http://schemas.microsoft.com/office/powerpoint/2010/main" val="361720512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800" userDrawn="1">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Section Header - Pink">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1974309"/>
            <a:ext cx="8531352" cy="1691640"/>
          </a:xfrm>
          <a:ln>
            <a:noFill/>
          </a:ln>
        </p:spPr>
        <p:txBody>
          <a:bodyPr lIns="0" tIns="0" rIns="0" bIns="0" anchor="b" anchorCtr="0"/>
          <a:lstStyle>
            <a:lvl1pPr algn="l" defTabSz="914400" rtl="0" eaLnBrk="1" latinLnBrk="0" hangingPunct="1">
              <a:spcBef>
                <a:spcPct val="0"/>
              </a:spcBef>
              <a:buNone/>
              <a:defRPr sz="4500" b="0" kern="1200" baseline="0">
                <a:solidFill>
                  <a:schemeClr val="tx1"/>
                </a:solidFill>
                <a:latin typeface="+mj-lt"/>
                <a:ea typeface="Tahoma" pitchFamily="34" charset="0"/>
                <a:cs typeface="Tahoma" pitchFamily="34" charset="0"/>
              </a:defRPr>
            </a:lvl1pPr>
          </a:lstStyle>
          <a:p>
            <a:r>
              <a:rPr lang="en-US"/>
              <a:t>Divider title</a:t>
            </a:r>
            <a:br>
              <a:rPr lang="en-US"/>
            </a:br>
            <a:r>
              <a:rPr lang="en-US"/>
              <a:t>(45pt BLK Fort Extrabold)</a:t>
            </a:r>
            <a:endParaRPr/>
          </a:p>
        </p:txBody>
      </p:sp>
      <p:sp>
        <p:nvSpPr>
          <p:cNvPr id="3" name="Text Placeholder 2"/>
          <p:cNvSpPr>
            <a:spLocks noGrp="1"/>
          </p:cNvSpPr>
          <p:nvPr>
            <p:ph type="body" idx="1" hasCustomPrompt="1"/>
          </p:nvPr>
        </p:nvSpPr>
        <p:spPr>
          <a:xfrm>
            <a:off x="304800" y="3805578"/>
            <a:ext cx="8531352" cy="444500"/>
          </a:xfrm>
          <a:prstGeom prst="rect">
            <a:avLst/>
          </a:prstGeom>
        </p:spPr>
        <p:txBody>
          <a:bodyPr lIns="0" tIns="0" rIns="0" bIns="0" anchor="t" anchorCtr="0"/>
          <a:lstStyle>
            <a:lvl1pPr marL="0" indent="0">
              <a:buNone/>
              <a:defRPr kumimoji="0" sz="1800" b="1" i="0" u="none" strike="noStrike" kern="1200" cap="none" spc="0" normalizeH="0" baseline="0">
                <a:ln>
                  <a:noFill/>
                </a:ln>
                <a:solidFill>
                  <a:schemeClr val="tx1"/>
                </a:solidFill>
                <a:effectLst/>
                <a:uLnTx/>
                <a:uFillTx/>
                <a:latin typeface="BLK Fort" panose="020B0503030202060203" pitchFamily="34" charset="0"/>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400"/>
              </a:spcAft>
              <a:buSzTx/>
              <a:buFont typeface="Arial" pitchFamily="34" charset="0"/>
              <a:buNone/>
              <a:tabLst/>
            </a:pPr>
            <a:r>
              <a:t>Subtitle here</a:t>
            </a:r>
            <a:r>
              <a:rPr lang="en-US"/>
              <a:t>,</a:t>
            </a:r>
            <a:r>
              <a:t> if required (18pt BLK Fort Bold)</a:t>
            </a:r>
          </a:p>
        </p:txBody>
      </p:sp>
    </p:spTree>
    <p:extLst>
      <p:ext uri="{BB962C8B-B14F-4D97-AF65-F5344CB8AC3E}">
        <p14:creationId xmlns:p14="http://schemas.microsoft.com/office/powerpoint/2010/main" val="34426744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800" userDrawn="1">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0531ADF-2191-45C5-9D71-08764BF86A6F}" type="slidenum">
              <a:rPr/>
              <a:pPr/>
              <a:t>‹#›</a:t>
            </a:fld>
            <a:endParaRPr/>
          </a:p>
        </p:txBody>
      </p:sp>
      <p:sp>
        <p:nvSpPr>
          <p:cNvPr id="3" name="Footer Placeholder 2"/>
          <p:cNvSpPr>
            <a:spLocks noGrp="1"/>
          </p:cNvSpPr>
          <p:nvPr>
            <p:ph type="ftr" sz="quarter" idx="12"/>
          </p:nvPr>
        </p:nvSpPr>
        <p:spPr/>
        <p:txBody>
          <a:bodyPr/>
          <a:lstStyle/>
          <a:p>
            <a:r>
              <a:rPr lang="en-US"/>
              <a:t>Limited Distribution</a:t>
            </a:r>
            <a:endParaRPr/>
          </a:p>
        </p:txBody>
      </p:sp>
    </p:spTree>
    <p:extLst>
      <p:ext uri="{BB962C8B-B14F-4D97-AF65-F5344CB8AC3E}">
        <p14:creationId xmlns:p14="http://schemas.microsoft.com/office/powerpoint/2010/main" val="1089335041"/>
      </p:ext>
    </p:extLst>
  </p:cSld>
  <p:clrMapOvr>
    <a:masterClrMapping/>
  </p:clrMapOvr>
  <p:extLst>
    <p:ext uri="{DCECCB84-F9BA-43D5-87BE-67443E8EF086}">
      <p15:sldGuideLst xmlns:p15="http://schemas.microsoft.com/office/powerpoint/2012/main">
        <p15:guide id="1" orient="horz" pos="4056" userDrawn="1">
          <p15:clr>
            <a:srgbClr val="00000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 Black">
    <p:bg>
      <p:bgPr>
        <a:solidFill>
          <a:schemeClr val="tx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0531ADF-2191-45C5-9D71-08764BF86A6F}" type="slidenum">
              <a:rPr/>
              <a:pPr/>
              <a:t>‹#›</a:t>
            </a:fld>
            <a:endParaRPr/>
          </a:p>
        </p:txBody>
      </p:sp>
      <p:sp>
        <p:nvSpPr>
          <p:cNvPr id="3" name="Footer Placeholder 2"/>
          <p:cNvSpPr>
            <a:spLocks noGrp="1"/>
          </p:cNvSpPr>
          <p:nvPr>
            <p:ph type="ftr" sz="quarter" idx="12"/>
          </p:nvPr>
        </p:nvSpPr>
        <p:spPr/>
        <p:txBody>
          <a:bodyPr/>
          <a:lstStyle/>
          <a:p>
            <a:r>
              <a:rPr lang="en-US"/>
              <a:t>Limited Distribution</a:t>
            </a:r>
            <a:endParaRPr/>
          </a:p>
        </p:txBody>
      </p:sp>
    </p:spTree>
    <p:extLst>
      <p:ext uri="{BB962C8B-B14F-4D97-AF65-F5344CB8AC3E}">
        <p14:creationId xmlns:p14="http://schemas.microsoft.com/office/powerpoint/2010/main" val="3924337560"/>
      </p:ext>
    </p:extLst>
  </p:cSld>
  <p:clrMapOvr>
    <a:masterClrMapping/>
  </p:clrMapOvr>
  <p:extLst>
    <p:ext uri="{DCECCB84-F9BA-43D5-87BE-67443E8EF086}">
      <p15:sldGuideLst xmlns:p15="http://schemas.microsoft.com/office/powerpoint/2012/main">
        <p15:guide id="1" orient="horz" pos="4056" userDrawn="1">
          <p15:clr>
            <a:srgbClr val="000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 Orange">
    <p:bg>
      <p:bgPr>
        <a:solidFill>
          <a:schemeClr val="accent1"/>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0531ADF-2191-45C5-9D71-08764BF86A6F}" type="slidenum">
              <a:rPr/>
              <a:pPr/>
              <a:t>‹#›</a:t>
            </a:fld>
            <a:endParaRPr/>
          </a:p>
        </p:txBody>
      </p:sp>
      <p:sp>
        <p:nvSpPr>
          <p:cNvPr id="3" name="Footer Placeholder 2"/>
          <p:cNvSpPr>
            <a:spLocks noGrp="1"/>
          </p:cNvSpPr>
          <p:nvPr>
            <p:ph type="ftr" sz="quarter" idx="12"/>
          </p:nvPr>
        </p:nvSpPr>
        <p:spPr/>
        <p:txBody>
          <a:bodyPr/>
          <a:lstStyle/>
          <a:p>
            <a:r>
              <a:rPr lang="en-US"/>
              <a:t>Limited Distribution</a:t>
            </a:r>
            <a:endParaRPr/>
          </a:p>
        </p:txBody>
      </p:sp>
    </p:spTree>
    <p:extLst>
      <p:ext uri="{BB962C8B-B14F-4D97-AF65-F5344CB8AC3E}">
        <p14:creationId xmlns:p14="http://schemas.microsoft.com/office/powerpoint/2010/main" val="1649613273"/>
      </p:ext>
    </p:extLst>
  </p:cSld>
  <p:clrMapOvr>
    <a:masterClrMapping/>
  </p:clrMapOvr>
  <p:extLst>
    <p:ext uri="{DCECCB84-F9BA-43D5-87BE-67443E8EF086}">
      <p15:sldGuideLst xmlns:p15="http://schemas.microsoft.com/office/powerpoint/2012/main">
        <p15:guide id="1" orient="horz" pos="4056" userDrawn="1">
          <p15:clr>
            <a:srgbClr val="00000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 Yellow">
    <p:bg>
      <p:bgPr>
        <a:solidFill>
          <a:schemeClr val="accent2"/>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0531ADF-2191-45C5-9D71-08764BF86A6F}" type="slidenum">
              <a:rPr/>
              <a:pPr/>
              <a:t>‹#›</a:t>
            </a:fld>
            <a:endParaRPr/>
          </a:p>
        </p:txBody>
      </p:sp>
      <p:sp>
        <p:nvSpPr>
          <p:cNvPr id="3" name="Footer Placeholder 2"/>
          <p:cNvSpPr>
            <a:spLocks noGrp="1"/>
          </p:cNvSpPr>
          <p:nvPr>
            <p:ph type="ftr" sz="quarter" idx="12"/>
          </p:nvPr>
        </p:nvSpPr>
        <p:spPr/>
        <p:txBody>
          <a:bodyPr/>
          <a:lstStyle/>
          <a:p>
            <a:r>
              <a:rPr lang="en-US"/>
              <a:t>Limited Distribution</a:t>
            </a:r>
            <a:endParaRPr/>
          </a:p>
        </p:txBody>
      </p:sp>
    </p:spTree>
    <p:extLst>
      <p:ext uri="{BB962C8B-B14F-4D97-AF65-F5344CB8AC3E}">
        <p14:creationId xmlns:p14="http://schemas.microsoft.com/office/powerpoint/2010/main" val="1730332859"/>
      </p:ext>
    </p:extLst>
  </p:cSld>
  <p:clrMapOvr>
    <a:masterClrMapping/>
  </p:clrMapOvr>
  <p:extLst>
    <p:ext uri="{DCECCB84-F9BA-43D5-87BE-67443E8EF086}">
      <p15:sldGuideLst xmlns:p15="http://schemas.microsoft.com/office/powerpoint/2012/main">
        <p15:guide id="1" orient="horz" pos="4056" userDrawn="1">
          <p15:clr>
            <a:srgbClr val="00000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 Pink">
    <p:bg>
      <p:bgPr>
        <a:solidFill>
          <a:schemeClr val="accent4"/>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0531ADF-2191-45C5-9D71-08764BF86A6F}" type="slidenum">
              <a:rPr/>
              <a:pPr/>
              <a:t>‹#›</a:t>
            </a:fld>
            <a:endParaRPr/>
          </a:p>
        </p:txBody>
      </p:sp>
      <p:sp>
        <p:nvSpPr>
          <p:cNvPr id="3" name="Footer Placeholder 2"/>
          <p:cNvSpPr>
            <a:spLocks noGrp="1"/>
          </p:cNvSpPr>
          <p:nvPr>
            <p:ph type="ftr" sz="quarter" idx="12"/>
          </p:nvPr>
        </p:nvSpPr>
        <p:spPr/>
        <p:txBody>
          <a:bodyPr/>
          <a:lstStyle/>
          <a:p>
            <a:r>
              <a:rPr lang="en-US"/>
              <a:t>Limited Distribution</a:t>
            </a:r>
            <a:endParaRPr/>
          </a:p>
        </p:txBody>
      </p:sp>
    </p:spTree>
    <p:extLst>
      <p:ext uri="{BB962C8B-B14F-4D97-AF65-F5344CB8AC3E}">
        <p14:creationId xmlns:p14="http://schemas.microsoft.com/office/powerpoint/2010/main" val="4294249925"/>
      </p:ext>
    </p:extLst>
  </p:cSld>
  <p:clrMapOvr>
    <a:masterClrMapping/>
  </p:clrMapOvr>
  <p:extLst>
    <p:ext uri="{DCECCB84-F9BA-43D5-87BE-67443E8EF086}">
      <p15:sldGuideLst xmlns:p15="http://schemas.microsoft.com/office/powerpoint/2012/main">
        <p15:guide id="1" orient="horz" pos="4056" userDrawn="1">
          <p15:clr>
            <a:srgbClr val="00000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Click to edit Master title style</a:t>
            </a:r>
            <a:endParaRPr/>
          </a:p>
        </p:txBody>
      </p:sp>
      <p:sp>
        <p:nvSpPr>
          <p:cNvPr id="2" name="Slide Number Placeholder 1"/>
          <p:cNvSpPr>
            <a:spLocks noGrp="1"/>
          </p:cNvSpPr>
          <p:nvPr>
            <p:ph type="sldNum" sz="quarter" idx="12"/>
          </p:nvPr>
        </p:nvSpPr>
        <p:spPr/>
        <p:txBody>
          <a:bodyPr/>
          <a:lstStyle/>
          <a:p>
            <a:fld id="{C0531ADF-2191-45C5-9D71-08764BF86A6F}" type="slidenum">
              <a:rPr/>
              <a:pPr/>
              <a:t>‹#›</a:t>
            </a:fld>
            <a:endParaRPr/>
          </a:p>
        </p:txBody>
      </p:sp>
      <p:sp>
        <p:nvSpPr>
          <p:cNvPr id="4" name="Footer Placeholder 3"/>
          <p:cNvSpPr>
            <a:spLocks noGrp="1"/>
          </p:cNvSpPr>
          <p:nvPr>
            <p:ph type="ftr" sz="quarter" idx="13"/>
          </p:nvPr>
        </p:nvSpPr>
        <p:spPr/>
        <p:txBody>
          <a:bodyPr/>
          <a:lstStyle/>
          <a:p>
            <a:r>
              <a:rPr lang="en-US"/>
              <a:t>Limited Distribution</a:t>
            </a:r>
            <a:endParaRPr/>
          </a:p>
        </p:txBody>
      </p:sp>
      <p:sp>
        <p:nvSpPr>
          <p:cNvPr id="15" name="Content Placeholder 14"/>
          <p:cNvSpPr>
            <a:spLocks noGrp="1"/>
          </p:cNvSpPr>
          <p:nvPr>
            <p:ph sz="quarter" idx="11" hasCustomPrompt="1"/>
          </p:nvPr>
        </p:nvSpPr>
        <p:spPr>
          <a:xfrm>
            <a:off x="304800" y="1090284"/>
            <a:ext cx="8534400" cy="4937760"/>
          </a:xfrm>
        </p:spPr>
        <p:txBody>
          <a:bodyPr/>
          <a:lstStyle>
            <a:lvl1pPr marL="274320" indent="-274320">
              <a:buClr>
                <a:schemeClr val="tx1"/>
              </a:buClr>
              <a:buFont typeface="+mj-lt"/>
              <a:buAutoNum type="arabicPeriod"/>
              <a:defRPr baseline="0"/>
            </a:lvl1pPr>
            <a:lvl3pPr marL="274320">
              <a:defRPr/>
            </a:lvl3pPr>
            <a:lvl4pPr marL="411480">
              <a:defRPr/>
            </a:lvl4pPr>
            <a:lvl5pPr marL="548640">
              <a:defRPr/>
            </a:lvl5pPr>
          </a:lstStyle>
          <a:p>
            <a:pPr lvl="0"/>
            <a:r>
              <a:t>Click to add text (14pt BLK Fort Bold) – each line has automatic numbering on this Table of Contents layout</a:t>
            </a:r>
          </a:p>
          <a:p>
            <a:pPr lvl="1"/>
            <a:r>
              <a:t>Second level</a:t>
            </a:r>
          </a:p>
          <a:p>
            <a:pPr lvl="2"/>
            <a:r>
              <a:t>Third level</a:t>
            </a:r>
          </a:p>
          <a:p>
            <a:pPr lvl="3"/>
            <a:r>
              <a:t>Fourth level</a:t>
            </a:r>
          </a:p>
          <a:p>
            <a:pPr lvl="4"/>
            <a:r>
              <a:t>Fifth level</a:t>
            </a:r>
          </a:p>
        </p:txBody>
      </p:sp>
    </p:spTree>
    <p:extLst>
      <p:ext uri="{BB962C8B-B14F-4D97-AF65-F5344CB8AC3E}">
        <p14:creationId xmlns:p14="http://schemas.microsoft.com/office/powerpoint/2010/main" val="265912895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userDrawn="1">
          <p15:clr>
            <a:srgbClr val="000000"/>
          </p15:clr>
        </p15:guide>
        <p15:guide id="2" orient="horz" pos="360" userDrawn="1">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mpliance ">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0531ADF-2191-45C5-9D71-08764BF86A6F}" type="slidenum">
              <a:rPr/>
              <a:pPr/>
              <a:t>‹#›</a:t>
            </a:fld>
            <a:endParaRPr/>
          </a:p>
        </p:txBody>
      </p:sp>
      <p:sp>
        <p:nvSpPr>
          <p:cNvPr id="4" name="Footer Placeholder 3"/>
          <p:cNvSpPr>
            <a:spLocks noGrp="1"/>
          </p:cNvSpPr>
          <p:nvPr>
            <p:ph type="ftr" sz="quarter" idx="13"/>
          </p:nvPr>
        </p:nvSpPr>
        <p:spPr/>
        <p:txBody>
          <a:bodyPr/>
          <a:lstStyle/>
          <a:p>
            <a:r>
              <a:rPr lang="en-US"/>
              <a:t>Limited Distribution</a:t>
            </a:r>
            <a:endParaRPr/>
          </a:p>
        </p:txBody>
      </p:sp>
      <p:sp>
        <p:nvSpPr>
          <p:cNvPr id="15" name="Content Placeholder 14"/>
          <p:cNvSpPr>
            <a:spLocks noGrp="1"/>
          </p:cNvSpPr>
          <p:nvPr>
            <p:ph sz="quarter" idx="11" hasCustomPrompt="1"/>
          </p:nvPr>
        </p:nvSpPr>
        <p:spPr>
          <a:xfrm>
            <a:off x="304800" y="1082674"/>
            <a:ext cx="8534400" cy="4937760"/>
          </a:xfrm>
        </p:spPr>
        <p:txBody>
          <a:bodyPr>
            <a:noAutofit/>
          </a:bodyPr>
          <a:lstStyle>
            <a:lvl1pPr>
              <a:defRPr sz="800" b="0" baseline="0"/>
            </a:lvl1pPr>
            <a:lvl2pPr>
              <a:defRPr sz="800"/>
            </a:lvl2pPr>
            <a:lvl3pPr marL="274320">
              <a:defRPr sz="800"/>
            </a:lvl3pPr>
            <a:lvl4pPr marL="411480">
              <a:defRPr sz="800"/>
            </a:lvl4pPr>
            <a:lvl5pPr marL="548640">
              <a:defRPr sz="800"/>
            </a:lvl5pPr>
            <a:lvl6pPr marL="685800">
              <a:defRPr sz="800">
                <a:latin typeface="BLK Fort" panose="020B0503030202060203" pitchFamily="34" charset="0"/>
              </a:defRPr>
            </a:lvl6pPr>
            <a:lvl7pPr marL="822960">
              <a:defRPr sz="800">
                <a:latin typeface="BLK Fort" panose="020B0503030202060203" pitchFamily="34" charset="0"/>
              </a:defRPr>
            </a:lvl7pPr>
            <a:lvl8pPr marL="960120">
              <a:defRPr sz="800">
                <a:latin typeface="BLK Fort" panose="020B0503030202060203" pitchFamily="34" charset="0"/>
              </a:defRPr>
            </a:lvl8pPr>
            <a:lvl9pPr marL="1097280">
              <a:defRPr sz="800">
                <a:latin typeface="BLK Fort" panose="020B0503030202060203" pitchFamily="34" charset="0"/>
              </a:defRPr>
            </a:lvl9pPr>
          </a:lstStyle>
          <a:p>
            <a:pPr lvl="0"/>
            <a:r>
              <a:t>Click to add text – (8pt</a:t>
            </a:r>
            <a:r>
              <a:rPr lang="en-US"/>
              <a:t> BLK Fort</a:t>
            </a:r>
            <a:r>
              <a:t>). To apply bullets go to the increase / decrease list level button on the home tab.</a:t>
            </a:r>
          </a:p>
          <a:p>
            <a:pPr lvl="1"/>
            <a:r>
              <a:t>Second level</a:t>
            </a:r>
          </a:p>
          <a:p>
            <a:pPr lvl="2"/>
            <a:r>
              <a:t>Third level</a:t>
            </a:r>
          </a:p>
          <a:p>
            <a:pPr lvl="3"/>
            <a:r>
              <a:t>Fourth level</a:t>
            </a:r>
          </a:p>
          <a:p>
            <a:pPr lvl="4"/>
            <a:r>
              <a:t>Fifth level</a:t>
            </a:r>
          </a:p>
          <a:p>
            <a:pPr lvl="5"/>
            <a:r>
              <a:t>Six</a:t>
            </a:r>
            <a:r>
              <a:rPr lang="en-US"/>
              <a:t>th level</a:t>
            </a:r>
            <a:endParaRPr/>
          </a:p>
          <a:p>
            <a:pPr lvl="6"/>
            <a:r>
              <a:t>Seven</a:t>
            </a:r>
            <a:r>
              <a:rPr lang="en-US"/>
              <a:t>th level</a:t>
            </a:r>
            <a:endParaRPr/>
          </a:p>
          <a:p>
            <a:pPr lvl="7"/>
            <a:r>
              <a:t>Eight</a:t>
            </a:r>
            <a:r>
              <a:rPr lang="en-US"/>
              <a:t>h level</a:t>
            </a:r>
            <a:endParaRPr/>
          </a:p>
          <a:p>
            <a:pPr lvl="8"/>
            <a:r>
              <a:rPr lang="en-US"/>
              <a:t>N</a:t>
            </a:r>
            <a:r>
              <a:t>in</a:t>
            </a:r>
            <a:r>
              <a:rPr lang="en-US"/>
              <a:t>th level</a:t>
            </a:r>
            <a:endParaRPr/>
          </a:p>
        </p:txBody>
      </p:sp>
      <p:sp>
        <p:nvSpPr>
          <p:cNvPr id="5" name="Title 4"/>
          <p:cNvSpPr>
            <a:spLocks noGrp="1"/>
          </p:cNvSpPr>
          <p:nvPr>
            <p:ph type="title"/>
          </p:nvPr>
        </p:nvSpPr>
        <p:spPr/>
        <p:txBody>
          <a:bodyPr/>
          <a:lstStyle/>
          <a:p>
            <a:r>
              <a:rPr lang="en-US"/>
              <a:t>Click to edit Master title style</a:t>
            </a:r>
            <a:endParaRPr/>
          </a:p>
        </p:txBody>
      </p:sp>
    </p:spTree>
    <p:extLst>
      <p:ext uri="{BB962C8B-B14F-4D97-AF65-F5344CB8AC3E}">
        <p14:creationId xmlns:p14="http://schemas.microsoft.com/office/powerpoint/2010/main" val="265912895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56" userDrawn="1">
          <p15:clr>
            <a:srgbClr val="000000"/>
          </p15:clr>
        </p15:guide>
        <p15:guide id="2" orient="horz" pos="360" userDrawn="1">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ckRock Title Slide - Black">
    <p:bg>
      <p:bgRef idx="1001">
        <a:schemeClr val="bg1"/>
      </p:bgRef>
    </p:bg>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309369" y="3127270"/>
            <a:ext cx="7909560" cy="1600200"/>
          </a:xfrm>
        </p:spPr>
        <p:txBody>
          <a:bodyPr lIns="0" tIns="0" rIns="0" bIns="0" anchor="t" anchorCtr="0">
            <a:noAutofit/>
          </a:bodyPr>
          <a:lstStyle>
            <a:lvl1pPr>
              <a:lnSpc>
                <a:spcPct val="85000"/>
              </a:lnSpc>
              <a:defRPr sz="4500" b="0" baseline="0">
                <a:solidFill>
                  <a:schemeClr val="accent1"/>
                </a:solidFill>
                <a:latin typeface="+mj-lt"/>
                <a:ea typeface="Tahoma" pitchFamily="34" charset="0"/>
                <a:cs typeface="Tahoma" pitchFamily="34" charset="0"/>
              </a:defRPr>
            </a:lvl1pPr>
          </a:lstStyle>
          <a:p>
            <a:r>
              <a:rPr lang="en-US"/>
              <a:t>Presentation title here (45pt BLK Fort Extrabold)</a:t>
            </a:r>
            <a:endParaRPr/>
          </a:p>
        </p:txBody>
      </p:sp>
      <p:sp>
        <p:nvSpPr>
          <p:cNvPr id="15" name="Text Placeholder 4"/>
          <p:cNvSpPr>
            <a:spLocks noGrp="1"/>
          </p:cNvSpPr>
          <p:nvPr>
            <p:ph type="body" sz="quarter" idx="11" hasCustomPrompt="1"/>
          </p:nvPr>
        </p:nvSpPr>
        <p:spPr>
          <a:xfrm>
            <a:off x="2715904" y="468923"/>
            <a:ext cx="6126480" cy="338008"/>
          </a:xfrm>
          <a:prstGeom prst="rect">
            <a:avLst/>
          </a:prstGeom>
        </p:spPr>
        <p:txBody>
          <a:bodyPr lIns="0" tIns="0" rIns="0" bIns="0" anchor="b" anchorCtr="0">
            <a:noAutofit/>
          </a:bodyPr>
          <a:lstStyle>
            <a:lvl1pPr algn="r">
              <a:spcBef>
                <a:spcPts val="300"/>
              </a:spcBef>
              <a:defRPr sz="1400" b="1">
                <a:solidFill>
                  <a:schemeClr val="tx1"/>
                </a:solidFill>
                <a:latin typeface="BLK Fort" panose="020B0503030202060203" pitchFamily="34" charset="0"/>
              </a:defRPr>
            </a:lvl1pPr>
          </a:lstStyle>
          <a:p>
            <a:pPr lvl="0"/>
            <a:r>
              <a:t>Presenter name (14pt BLK Fort)</a:t>
            </a:r>
          </a:p>
        </p:txBody>
      </p:sp>
      <p:sp>
        <p:nvSpPr>
          <p:cNvPr id="10" name="Footer Placeholder 3"/>
          <p:cNvSpPr>
            <a:spLocks noGrp="1"/>
          </p:cNvSpPr>
          <p:nvPr>
            <p:ph type="ftr" sz="quarter" idx="10"/>
          </p:nvPr>
        </p:nvSpPr>
        <p:spPr>
          <a:xfrm>
            <a:off x="306324" y="6302142"/>
            <a:ext cx="8531352" cy="411480"/>
          </a:xfrm>
          <a:prstGeom prst="rect">
            <a:avLst/>
          </a:prstGeom>
        </p:spPr>
        <p:txBody>
          <a:bodyPr lIns="0" rIns="0" anchor="t" anchorCtr="0"/>
          <a:lstStyle>
            <a:lvl1pPr algn="r">
              <a:defRPr>
                <a:solidFill>
                  <a:schemeClr val="tx1"/>
                </a:solidFill>
              </a:defRPr>
            </a:lvl1pPr>
          </a:lstStyle>
          <a:p>
            <a:r>
              <a:rPr lang="en-US"/>
              <a:t>Limited Distribution</a:t>
            </a:r>
          </a:p>
        </p:txBody>
      </p:sp>
      <p:sp>
        <p:nvSpPr>
          <p:cNvPr id="9" name="Text Placeholder 3"/>
          <p:cNvSpPr>
            <a:spLocks noGrp="1"/>
          </p:cNvSpPr>
          <p:nvPr>
            <p:ph type="body" sz="quarter" idx="12" hasCustomPrompt="1"/>
          </p:nvPr>
        </p:nvSpPr>
        <p:spPr>
          <a:xfrm>
            <a:off x="2715904" y="1266624"/>
            <a:ext cx="6125812" cy="338008"/>
          </a:xfrm>
        </p:spPr>
        <p:txBody>
          <a:bodyPr>
            <a:noAutofit/>
          </a:bodyPr>
          <a:lstStyle>
            <a:lvl1pPr algn="r">
              <a:defRPr sz="1200" b="0">
                <a:solidFill>
                  <a:schemeClr val="tx1"/>
                </a:solidFill>
                <a:latin typeface="BLK Fort" panose="020B0503030202060203" pitchFamily="34" charset="0"/>
              </a:defRPr>
            </a:lvl1pPr>
          </a:lstStyle>
          <a:p>
            <a:pPr lvl="0"/>
            <a:r>
              <a:t>Date or other detail (12pt BLK Fort)</a:t>
            </a:r>
          </a:p>
        </p:txBody>
      </p:sp>
      <p:sp>
        <p:nvSpPr>
          <p:cNvPr id="7" name="Text Placeholder 4">
            <a:extLst>
              <a:ext uri="{FF2B5EF4-FFF2-40B4-BE49-F238E27FC236}">
                <a16:creationId xmlns:a16="http://schemas.microsoft.com/office/drawing/2014/main" id="{BDEF1142-7BE3-459A-A093-CDE067E3192A}"/>
              </a:ext>
            </a:extLst>
          </p:cNvPr>
          <p:cNvSpPr>
            <a:spLocks noGrp="1"/>
          </p:cNvSpPr>
          <p:nvPr>
            <p:ph type="body" sz="quarter" idx="13" hasCustomPrompt="1"/>
          </p:nvPr>
        </p:nvSpPr>
        <p:spPr>
          <a:xfrm>
            <a:off x="2715904" y="864752"/>
            <a:ext cx="6126480" cy="338008"/>
          </a:xfrm>
        </p:spPr>
        <p:txBody>
          <a:bodyPr/>
          <a:lstStyle>
            <a:lvl1pPr marL="0" indent="0" algn="r">
              <a:spcBef>
                <a:spcPts val="0"/>
              </a:spcBef>
              <a:spcAft>
                <a:spcPts val="0"/>
              </a:spcAft>
              <a:buFontTx/>
              <a:buNone/>
              <a:defRPr sz="1400" b="0">
                <a:solidFill>
                  <a:schemeClr val="tx1"/>
                </a:solidFill>
              </a:defRPr>
            </a:lvl1pPr>
            <a:lvl2pPr marL="0" indent="0" algn="r">
              <a:spcBef>
                <a:spcPts val="0"/>
              </a:spcBef>
              <a:spcAft>
                <a:spcPts val="0"/>
              </a:spcAft>
              <a:buFontTx/>
              <a:buNone/>
              <a:defRPr sz="1400" b="0"/>
            </a:lvl2pPr>
            <a:lvl3pPr marL="0" indent="0" algn="r">
              <a:spcBef>
                <a:spcPts val="0"/>
              </a:spcBef>
              <a:spcAft>
                <a:spcPts val="0"/>
              </a:spcAft>
              <a:buFontTx/>
              <a:buNone/>
              <a:defRPr sz="1400" b="0"/>
            </a:lvl3pPr>
            <a:lvl4pPr marL="0" indent="0" algn="r">
              <a:spcBef>
                <a:spcPts val="0"/>
              </a:spcBef>
              <a:spcAft>
                <a:spcPts val="0"/>
              </a:spcAft>
              <a:buFontTx/>
              <a:buNone/>
              <a:defRPr sz="1400" b="0"/>
            </a:lvl4pPr>
            <a:lvl5pPr marL="0" indent="0" algn="r">
              <a:spcBef>
                <a:spcPts val="0"/>
              </a:spcBef>
              <a:spcAft>
                <a:spcPts val="0"/>
              </a:spcAft>
              <a:buFontTx/>
              <a:buNone/>
              <a:defRPr sz="1400" b="0"/>
            </a:lvl5pPr>
            <a:lvl6pPr marL="0" indent="0" algn="r">
              <a:spcBef>
                <a:spcPts val="0"/>
              </a:spcBef>
              <a:spcAft>
                <a:spcPts val="0"/>
              </a:spcAft>
              <a:buFontTx/>
              <a:buNone/>
              <a:defRPr sz="1400" b="0"/>
            </a:lvl6pPr>
            <a:lvl7pPr marL="0" indent="0" algn="r">
              <a:spcBef>
                <a:spcPts val="0"/>
              </a:spcBef>
              <a:spcAft>
                <a:spcPts val="0"/>
              </a:spcAft>
              <a:buFontTx/>
              <a:buNone/>
              <a:defRPr sz="1400" b="0"/>
            </a:lvl7pPr>
            <a:lvl8pPr marL="0" indent="0" algn="r">
              <a:spcBef>
                <a:spcPts val="0"/>
              </a:spcBef>
              <a:spcAft>
                <a:spcPts val="0"/>
              </a:spcAft>
              <a:buFontTx/>
              <a:buNone/>
              <a:defRPr sz="1400" b="0"/>
            </a:lvl8pPr>
            <a:lvl9pPr marL="0" indent="0" algn="r">
              <a:spcBef>
                <a:spcPts val="0"/>
              </a:spcBef>
              <a:spcAft>
                <a:spcPts val="0"/>
              </a:spcAft>
              <a:buFontTx/>
              <a:buNone/>
              <a:defRPr sz="1400" b="0"/>
            </a:lvl9pPr>
          </a:lstStyle>
          <a:p>
            <a:pPr lvl="0"/>
            <a:r>
              <a:t>Presenter title (14pt BLK Fort)</a:t>
            </a:r>
          </a:p>
        </p:txBody>
      </p:sp>
      <p:pic>
        <p:nvPicPr>
          <p:cNvPr id="8" name="Picture 7">
            <a:extLst>
              <a:ext uri="{FF2B5EF4-FFF2-40B4-BE49-F238E27FC236}">
                <a16:creationId xmlns:a16="http://schemas.microsoft.com/office/drawing/2014/main" id="{A68B9D72-0510-40DB-A099-A4CE87EE129A}"/>
              </a:ext>
            </a:extLst>
          </p:cNvPr>
          <p:cNvPicPr>
            <a:picLocks noChangeAspect="1"/>
          </p:cNvPicPr>
          <p:nvPr userDrawn="1"/>
        </p:nvPicPr>
        <p:blipFill>
          <a:blip r:embed="rId2"/>
          <a:stretch>
            <a:fillRect/>
          </a:stretch>
        </p:blipFill>
        <p:spPr>
          <a:xfrm>
            <a:off x="327125" y="2374140"/>
            <a:ext cx="2261621" cy="323089"/>
          </a:xfrm>
          <a:prstGeom prst="rect">
            <a:avLst/>
          </a:prstGeom>
        </p:spPr>
      </p:pic>
    </p:spTree>
    <p:extLst>
      <p:ext uri="{BB962C8B-B14F-4D97-AF65-F5344CB8AC3E}">
        <p14:creationId xmlns:p14="http://schemas.microsoft.com/office/powerpoint/2010/main" val="18176984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256" userDrawn="1">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lackRock Title Slide - Short Titl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309369" y="3127270"/>
            <a:ext cx="7909560" cy="1600200"/>
          </a:xfrm>
        </p:spPr>
        <p:txBody>
          <a:bodyPr lIns="0" tIns="0" rIns="0" bIns="0" anchor="t" anchorCtr="0">
            <a:noAutofit/>
          </a:bodyPr>
          <a:lstStyle>
            <a:lvl1pPr>
              <a:lnSpc>
                <a:spcPct val="85000"/>
              </a:lnSpc>
              <a:defRPr sz="6000" b="0" baseline="0">
                <a:solidFill>
                  <a:schemeClr val="accent1"/>
                </a:solidFill>
                <a:latin typeface="+mj-lt"/>
                <a:ea typeface="Tahoma" pitchFamily="34" charset="0"/>
                <a:cs typeface="Tahoma" pitchFamily="34" charset="0"/>
              </a:defRPr>
            </a:lvl1pPr>
          </a:lstStyle>
          <a:p>
            <a:r>
              <a:t>Short </a:t>
            </a:r>
            <a:r>
              <a:rPr lang="en-US"/>
              <a:t>t</a:t>
            </a:r>
            <a:r>
              <a:t>itle</a:t>
            </a:r>
            <a:r>
              <a:rPr lang="en-US"/>
              <a:t> </a:t>
            </a:r>
            <a:r>
              <a:t>(60pt BLK Fort Extrabold)</a:t>
            </a:r>
          </a:p>
        </p:txBody>
      </p:sp>
      <p:sp>
        <p:nvSpPr>
          <p:cNvPr id="15" name="Text Placeholder 4"/>
          <p:cNvSpPr>
            <a:spLocks noGrp="1"/>
          </p:cNvSpPr>
          <p:nvPr>
            <p:ph type="body" sz="quarter" idx="11" hasCustomPrompt="1"/>
          </p:nvPr>
        </p:nvSpPr>
        <p:spPr>
          <a:xfrm>
            <a:off x="2715904" y="468923"/>
            <a:ext cx="6126480" cy="338008"/>
          </a:xfrm>
          <a:prstGeom prst="rect">
            <a:avLst/>
          </a:prstGeom>
        </p:spPr>
        <p:txBody>
          <a:bodyPr lIns="0" tIns="0" rIns="0" bIns="0" anchor="b" anchorCtr="0">
            <a:noAutofit/>
          </a:bodyPr>
          <a:lstStyle>
            <a:lvl1pPr algn="r">
              <a:spcBef>
                <a:spcPts val="300"/>
              </a:spcBef>
              <a:defRPr sz="1400" b="1">
                <a:solidFill>
                  <a:schemeClr val="tx1"/>
                </a:solidFill>
                <a:latin typeface="BLK Fort" panose="020B0503030202060203" pitchFamily="34" charset="0"/>
              </a:defRPr>
            </a:lvl1pPr>
          </a:lstStyle>
          <a:p>
            <a:pPr lvl="0"/>
            <a:r>
              <a:t>Presenter Name (14pt BLK Fort)</a:t>
            </a:r>
          </a:p>
        </p:txBody>
      </p:sp>
      <p:sp>
        <p:nvSpPr>
          <p:cNvPr id="7" name="Text Placeholder 4">
            <a:extLst>
              <a:ext uri="{FF2B5EF4-FFF2-40B4-BE49-F238E27FC236}">
                <a16:creationId xmlns:a16="http://schemas.microsoft.com/office/drawing/2014/main" id="{28A67A03-785E-4075-9ABD-B804BAFCC017}"/>
              </a:ext>
            </a:extLst>
          </p:cNvPr>
          <p:cNvSpPr>
            <a:spLocks noGrp="1"/>
          </p:cNvSpPr>
          <p:nvPr>
            <p:ph type="body" sz="quarter" idx="14" hasCustomPrompt="1"/>
          </p:nvPr>
        </p:nvSpPr>
        <p:spPr>
          <a:xfrm>
            <a:off x="2715904" y="864752"/>
            <a:ext cx="6126480" cy="338008"/>
          </a:xfrm>
        </p:spPr>
        <p:txBody>
          <a:bodyPr/>
          <a:lstStyle>
            <a:lvl1pPr marL="0" indent="0" algn="r">
              <a:spcBef>
                <a:spcPts val="0"/>
              </a:spcBef>
              <a:spcAft>
                <a:spcPts val="0"/>
              </a:spcAft>
              <a:buFontTx/>
              <a:buNone/>
              <a:defRPr sz="1400" b="0">
                <a:solidFill>
                  <a:schemeClr val="tx1"/>
                </a:solidFill>
              </a:defRPr>
            </a:lvl1pPr>
            <a:lvl2pPr marL="0" indent="0" algn="r">
              <a:spcBef>
                <a:spcPts val="0"/>
              </a:spcBef>
              <a:spcAft>
                <a:spcPts val="0"/>
              </a:spcAft>
              <a:buFontTx/>
              <a:buNone/>
              <a:defRPr sz="1400" b="0"/>
            </a:lvl2pPr>
            <a:lvl3pPr marL="0" indent="0" algn="r">
              <a:spcBef>
                <a:spcPts val="0"/>
              </a:spcBef>
              <a:spcAft>
                <a:spcPts val="0"/>
              </a:spcAft>
              <a:buFontTx/>
              <a:buNone/>
              <a:defRPr sz="1400" b="0"/>
            </a:lvl3pPr>
            <a:lvl4pPr marL="0" indent="0" algn="r">
              <a:spcBef>
                <a:spcPts val="0"/>
              </a:spcBef>
              <a:spcAft>
                <a:spcPts val="0"/>
              </a:spcAft>
              <a:buFontTx/>
              <a:buNone/>
              <a:defRPr sz="1400" b="0"/>
            </a:lvl4pPr>
            <a:lvl5pPr marL="0" indent="0" algn="r">
              <a:spcBef>
                <a:spcPts val="0"/>
              </a:spcBef>
              <a:spcAft>
                <a:spcPts val="0"/>
              </a:spcAft>
              <a:buFontTx/>
              <a:buNone/>
              <a:defRPr sz="1400" b="0"/>
            </a:lvl5pPr>
            <a:lvl6pPr marL="0" indent="0" algn="r">
              <a:spcBef>
                <a:spcPts val="0"/>
              </a:spcBef>
              <a:spcAft>
                <a:spcPts val="0"/>
              </a:spcAft>
              <a:buFontTx/>
              <a:buNone/>
              <a:defRPr sz="1400" b="0"/>
            </a:lvl6pPr>
            <a:lvl7pPr marL="0" indent="0" algn="r">
              <a:spcBef>
                <a:spcPts val="0"/>
              </a:spcBef>
              <a:spcAft>
                <a:spcPts val="0"/>
              </a:spcAft>
              <a:buFontTx/>
              <a:buNone/>
              <a:defRPr sz="1400" b="0"/>
            </a:lvl7pPr>
            <a:lvl8pPr marL="0" indent="0" algn="r">
              <a:spcBef>
                <a:spcPts val="0"/>
              </a:spcBef>
              <a:spcAft>
                <a:spcPts val="0"/>
              </a:spcAft>
              <a:buFontTx/>
              <a:buNone/>
              <a:defRPr sz="1400" b="0"/>
            </a:lvl8pPr>
            <a:lvl9pPr marL="0" indent="0" algn="r">
              <a:spcBef>
                <a:spcPts val="0"/>
              </a:spcBef>
              <a:spcAft>
                <a:spcPts val="0"/>
              </a:spcAft>
              <a:buFontTx/>
              <a:buNone/>
              <a:defRPr sz="1400" b="0"/>
            </a:lvl9pPr>
          </a:lstStyle>
          <a:p>
            <a:pPr lvl="0"/>
            <a:r>
              <a:t>Presenter title (14pt BLK Fort)</a:t>
            </a:r>
          </a:p>
        </p:txBody>
      </p:sp>
      <p:sp>
        <p:nvSpPr>
          <p:cNvPr id="10" name="Footer Placeholder 3"/>
          <p:cNvSpPr>
            <a:spLocks noGrp="1"/>
          </p:cNvSpPr>
          <p:nvPr>
            <p:ph type="ftr" sz="quarter" idx="10"/>
          </p:nvPr>
        </p:nvSpPr>
        <p:spPr>
          <a:xfrm>
            <a:off x="306324" y="6302142"/>
            <a:ext cx="8531352" cy="411480"/>
          </a:xfrm>
          <a:prstGeom prst="rect">
            <a:avLst/>
          </a:prstGeom>
        </p:spPr>
        <p:txBody>
          <a:bodyPr lIns="0" rIns="0" anchor="t" anchorCtr="0"/>
          <a:lstStyle>
            <a:lvl1pPr algn="r">
              <a:defRPr>
                <a:solidFill>
                  <a:schemeClr val="tx1"/>
                </a:solidFill>
              </a:defRPr>
            </a:lvl1pPr>
          </a:lstStyle>
          <a:p>
            <a:r>
              <a:rPr lang="en-US"/>
              <a:t>Limited Distribution</a:t>
            </a:r>
            <a:endParaRPr/>
          </a:p>
        </p:txBody>
      </p:sp>
      <p:sp>
        <p:nvSpPr>
          <p:cNvPr id="9" name="Text Placeholder 3"/>
          <p:cNvSpPr>
            <a:spLocks noGrp="1"/>
          </p:cNvSpPr>
          <p:nvPr>
            <p:ph type="body" sz="quarter" idx="12" hasCustomPrompt="1"/>
          </p:nvPr>
        </p:nvSpPr>
        <p:spPr>
          <a:xfrm>
            <a:off x="2715904" y="1266624"/>
            <a:ext cx="6125812" cy="338008"/>
          </a:xfrm>
        </p:spPr>
        <p:txBody>
          <a:bodyPr>
            <a:noAutofit/>
          </a:bodyPr>
          <a:lstStyle>
            <a:lvl1pPr algn="r">
              <a:defRPr sz="1200" b="0">
                <a:solidFill>
                  <a:schemeClr val="tx1"/>
                </a:solidFill>
                <a:latin typeface="BLK Fort" panose="020B0503030202060203" pitchFamily="34" charset="0"/>
              </a:defRPr>
            </a:lvl1pPr>
          </a:lstStyle>
          <a:p>
            <a:pPr lvl="0"/>
            <a:r>
              <a:t>Date or other detail (12pt BLK Fort)</a:t>
            </a:r>
          </a:p>
        </p:txBody>
      </p:sp>
      <p:pic>
        <p:nvPicPr>
          <p:cNvPr id="8" name="Picture 7">
            <a:extLst>
              <a:ext uri="{FF2B5EF4-FFF2-40B4-BE49-F238E27FC236}">
                <a16:creationId xmlns:a16="http://schemas.microsoft.com/office/drawing/2014/main" id="{B8F34C3D-53E0-483D-BC76-9CAA1F60F8F4}"/>
              </a:ext>
            </a:extLst>
          </p:cNvPr>
          <p:cNvPicPr>
            <a:picLocks noChangeAspect="1"/>
          </p:cNvPicPr>
          <p:nvPr userDrawn="1"/>
        </p:nvPicPr>
        <p:blipFill>
          <a:blip r:embed="rId2"/>
          <a:stretch>
            <a:fillRect/>
          </a:stretch>
        </p:blipFill>
        <p:spPr>
          <a:xfrm>
            <a:off x="327125" y="2374140"/>
            <a:ext cx="2261621" cy="323089"/>
          </a:xfrm>
          <a:prstGeom prst="rect">
            <a:avLst/>
          </a:prstGeom>
        </p:spPr>
      </p:pic>
    </p:spTree>
    <p:extLst>
      <p:ext uri="{BB962C8B-B14F-4D97-AF65-F5344CB8AC3E}">
        <p14:creationId xmlns:p14="http://schemas.microsoft.com/office/powerpoint/2010/main" val="3633838060"/>
      </p:ext>
    </p:extLst>
  </p:cSld>
  <p:clrMapOvr>
    <a:masterClrMapping/>
  </p:clrMapOvr>
  <p:extLst>
    <p:ext uri="{DCECCB84-F9BA-43D5-87BE-67443E8EF086}">
      <p15:sldGuideLst xmlns:p15="http://schemas.microsoft.com/office/powerpoint/2012/main">
        <p15:guide id="1" orient="horz" pos="2352" userDrawn="1">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BlackRock Title Slide - Orange - Short Title">
    <p:bg>
      <p:bgPr>
        <a:solidFill>
          <a:schemeClr val="accent1"/>
        </a:solidFill>
        <a:effectLst/>
      </p:bgPr>
    </p:bg>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309369" y="3127270"/>
            <a:ext cx="7909560" cy="1600200"/>
          </a:xfrm>
        </p:spPr>
        <p:txBody>
          <a:bodyPr lIns="0" tIns="0" rIns="0" bIns="0" anchor="t" anchorCtr="0">
            <a:noAutofit/>
          </a:bodyPr>
          <a:lstStyle>
            <a:lvl1pPr>
              <a:lnSpc>
                <a:spcPct val="85000"/>
              </a:lnSpc>
              <a:defRPr sz="6000" b="0" baseline="0">
                <a:solidFill>
                  <a:schemeClr val="bg1"/>
                </a:solidFill>
                <a:latin typeface="+mj-lt"/>
                <a:ea typeface="Tahoma" pitchFamily="34" charset="0"/>
                <a:cs typeface="Tahoma" pitchFamily="34" charset="0"/>
              </a:defRPr>
            </a:lvl1pPr>
          </a:lstStyle>
          <a:p>
            <a:r>
              <a:rPr lang="en-US"/>
              <a:t>Short title (60pt BLK Fort Extrabold)</a:t>
            </a:r>
            <a:endParaRPr/>
          </a:p>
        </p:txBody>
      </p:sp>
      <p:sp>
        <p:nvSpPr>
          <p:cNvPr id="15" name="Text Placeholder 4"/>
          <p:cNvSpPr>
            <a:spLocks noGrp="1"/>
          </p:cNvSpPr>
          <p:nvPr>
            <p:ph type="body" sz="quarter" idx="11" hasCustomPrompt="1"/>
          </p:nvPr>
        </p:nvSpPr>
        <p:spPr>
          <a:xfrm>
            <a:off x="2715904" y="468923"/>
            <a:ext cx="6126480" cy="338008"/>
          </a:xfrm>
          <a:prstGeom prst="rect">
            <a:avLst/>
          </a:prstGeom>
        </p:spPr>
        <p:txBody>
          <a:bodyPr lIns="0" tIns="0" rIns="0" bIns="0" anchor="b" anchorCtr="0">
            <a:noAutofit/>
          </a:bodyPr>
          <a:lstStyle>
            <a:lvl1pPr algn="r">
              <a:spcBef>
                <a:spcPts val="300"/>
              </a:spcBef>
              <a:defRPr sz="1400" b="1">
                <a:solidFill>
                  <a:schemeClr val="tx1"/>
                </a:solidFill>
                <a:latin typeface="BLK Fort" panose="020B0503030202060203" pitchFamily="34" charset="0"/>
              </a:defRPr>
            </a:lvl1pPr>
          </a:lstStyle>
          <a:p>
            <a:pPr lvl="0"/>
            <a:r>
              <a:t>Presenter Name (14pt BLK Fort)</a:t>
            </a:r>
          </a:p>
        </p:txBody>
      </p:sp>
      <p:sp>
        <p:nvSpPr>
          <p:cNvPr id="7" name="Text Placeholder 4">
            <a:extLst>
              <a:ext uri="{FF2B5EF4-FFF2-40B4-BE49-F238E27FC236}">
                <a16:creationId xmlns:a16="http://schemas.microsoft.com/office/drawing/2014/main" id="{564B1596-CC83-493E-A89F-C9F8757893EF}"/>
              </a:ext>
            </a:extLst>
          </p:cNvPr>
          <p:cNvSpPr>
            <a:spLocks noGrp="1"/>
          </p:cNvSpPr>
          <p:nvPr>
            <p:ph type="body" sz="quarter" idx="14" hasCustomPrompt="1"/>
          </p:nvPr>
        </p:nvSpPr>
        <p:spPr>
          <a:xfrm>
            <a:off x="2715904" y="864752"/>
            <a:ext cx="6126480" cy="338008"/>
          </a:xfrm>
        </p:spPr>
        <p:txBody>
          <a:bodyPr/>
          <a:lstStyle>
            <a:lvl1pPr marL="0" indent="0" algn="r">
              <a:spcBef>
                <a:spcPts val="0"/>
              </a:spcBef>
              <a:spcAft>
                <a:spcPts val="0"/>
              </a:spcAft>
              <a:buFontTx/>
              <a:buNone/>
              <a:defRPr sz="1400" b="0">
                <a:solidFill>
                  <a:schemeClr val="tx1"/>
                </a:solidFill>
              </a:defRPr>
            </a:lvl1pPr>
            <a:lvl2pPr marL="0" indent="0" algn="r">
              <a:spcBef>
                <a:spcPts val="0"/>
              </a:spcBef>
              <a:spcAft>
                <a:spcPts val="0"/>
              </a:spcAft>
              <a:buFontTx/>
              <a:buNone/>
              <a:defRPr sz="1400" b="0"/>
            </a:lvl2pPr>
            <a:lvl3pPr marL="0" indent="0" algn="r">
              <a:spcBef>
                <a:spcPts val="0"/>
              </a:spcBef>
              <a:spcAft>
                <a:spcPts val="0"/>
              </a:spcAft>
              <a:buFontTx/>
              <a:buNone/>
              <a:defRPr sz="1400" b="0"/>
            </a:lvl3pPr>
            <a:lvl4pPr marL="0" indent="0" algn="r">
              <a:spcBef>
                <a:spcPts val="0"/>
              </a:spcBef>
              <a:spcAft>
                <a:spcPts val="0"/>
              </a:spcAft>
              <a:buFontTx/>
              <a:buNone/>
              <a:defRPr sz="1400" b="0"/>
            </a:lvl4pPr>
            <a:lvl5pPr marL="0" indent="0" algn="r">
              <a:spcBef>
                <a:spcPts val="0"/>
              </a:spcBef>
              <a:spcAft>
                <a:spcPts val="0"/>
              </a:spcAft>
              <a:buFontTx/>
              <a:buNone/>
              <a:defRPr sz="1400" b="0"/>
            </a:lvl5pPr>
            <a:lvl6pPr marL="0" indent="0" algn="r">
              <a:spcBef>
                <a:spcPts val="0"/>
              </a:spcBef>
              <a:spcAft>
                <a:spcPts val="0"/>
              </a:spcAft>
              <a:buFontTx/>
              <a:buNone/>
              <a:defRPr sz="1400" b="0"/>
            </a:lvl6pPr>
            <a:lvl7pPr marL="0" indent="0" algn="r">
              <a:spcBef>
                <a:spcPts val="0"/>
              </a:spcBef>
              <a:spcAft>
                <a:spcPts val="0"/>
              </a:spcAft>
              <a:buFontTx/>
              <a:buNone/>
              <a:defRPr sz="1400" b="0"/>
            </a:lvl7pPr>
            <a:lvl8pPr marL="0" indent="0" algn="r">
              <a:spcBef>
                <a:spcPts val="0"/>
              </a:spcBef>
              <a:spcAft>
                <a:spcPts val="0"/>
              </a:spcAft>
              <a:buFontTx/>
              <a:buNone/>
              <a:defRPr sz="1400" b="0"/>
            </a:lvl8pPr>
            <a:lvl9pPr marL="0" indent="0" algn="r">
              <a:spcBef>
                <a:spcPts val="0"/>
              </a:spcBef>
              <a:spcAft>
                <a:spcPts val="0"/>
              </a:spcAft>
              <a:buFontTx/>
              <a:buNone/>
              <a:defRPr sz="1400" b="0"/>
            </a:lvl9pPr>
          </a:lstStyle>
          <a:p>
            <a:pPr lvl="0"/>
            <a:r>
              <a:t>Presenter title (14pt BLK Fort)</a:t>
            </a:r>
          </a:p>
        </p:txBody>
      </p:sp>
      <p:sp>
        <p:nvSpPr>
          <p:cNvPr id="10" name="Footer Placeholder 3"/>
          <p:cNvSpPr>
            <a:spLocks noGrp="1"/>
          </p:cNvSpPr>
          <p:nvPr>
            <p:ph type="ftr" sz="quarter" idx="10"/>
          </p:nvPr>
        </p:nvSpPr>
        <p:spPr>
          <a:xfrm>
            <a:off x="306324" y="6302142"/>
            <a:ext cx="8531352" cy="411480"/>
          </a:xfrm>
          <a:prstGeom prst="rect">
            <a:avLst/>
          </a:prstGeom>
        </p:spPr>
        <p:txBody>
          <a:bodyPr lIns="0" rIns="0" anchor="t" anchorCtr="0"/>
          <a:lstStyle>
            <a:lvl1pPr algn="r">
              <a:defRPr>
                <a:solidFill>
                  <a:schemeClr val="tx1"/>
                </a:solidFill>
              </a:defRPr>
            </a:lvl1pPr>
          </a:lstStyle>
          <a:p>
            <a:r>
              <a:rPr lang="en-US"/>
              <a:t>Limited Distribution</a:t>
            </a:r>
            <a:endParaRPr/>
          </a:p>
        </p:txBody>
      </p:sp>
      <p:sp>
        <p:nvSpPr>
          <p:cNvPr id="9" name="Text Placeholder 3"/>
          <p:cNvSpPr>
            <a:spLocks noGrp="1"/>
          </p:cNvSpPr>
          <p:nvPr>
            <p:ph type="body" sz="quarter" idx="12" hasCustomPrompt="1"/>
          </p:nvPr>
        </p:nvSpPr>
        <p:spPr>
          <a:xfrm>
            <a:off x="2715904" y="1266624"/>
            <a:ext cx="6125812" cy="338008"/>
          </a:xfrm>
        </p:spPr>
        <p:txBody>
          <a:bodyPr>
            <a:noAutofit/>
          </a:bodyPr>
          <a:lstStyle>
            <a:lvl1pPr algn="r">
              <a:defRPr sz="1200" b="0">
                <a:solidFill>
                  <a:schemeClr val="tx1"/>
                </a:solidFill>
                <a:latin typeface="BLK Fort" panose="020B0503030202060203" pitchFamily="34" charset="0"/>
              </a:defRPr>
            </a:lvl1pPr>
          </a:lstStyle>
          <a:p>
            <a:pPr lvl="0"/>
            <a:r>
              <a:t>Date or other detail (12pt BLK Fort)</a:t>
            </a:r>
          </a:p>
        </p:txBody>
      </p:sp>
      <p:pic>
        <p:nvPicPr>
          <p:cNvPr id="8" name="Picture 7">
            <a:extLst>
              <a:ext uri="{FF2B5EF4-FFF2-40B4-BE49-F238E27FC236}">
                <a16:creationId xmlns:a16="http://schemas.microsoft.com/office/drawing/2014/main" id="{1108D49F-6DEF-42A3-B09A-62B2863363AB}"/>
              </a:ext>
            </a:extLst>
          </p:cNvPr>
          <p:cNvPicPr>
            <a:picLocks noChangeAspect="1"/>
          </p:cNvPicPr>
          <p:nvPr userDrawn="1"/>
        </p:nvPicPr>
        <p:blipFill>
          <a:blip r:embed="rId2"/>
          <a:stretch>
            <a:fillRect/>
          </a:stretch>
        </p:blipFill>
        <p:spPr>
          <a:xfrm>
            <a:off x="327125" y="2374140"/>
            <a:ext cx="2261621" cy="323089"/>
          </a:xfrm>
          <a:prstGeom prst="rect">
            <a:avLst/>
          </a:prstGeom>
        </p:spPr>
      </p:pic>
    </p:spTree>
    <p:extLst>
      <p:ext uri="{BB962C8B-B14F-4D97-AF65-F5344CB8AC3E}">
        <p14:creationId xmlns:p14="http://schemas.microsoft.com/office/powerpoint/2010/main" val="634760954"/>
      </p:ext>
    </p:extLst>
  </p:cSld>
  <p:clrMapOvr>
    <a:masterClrMapping/>
  </p:clrMapOvr>
  <p:extLst>
    <p:ext uri="{DCECCB84-F9BA-43D5-87BE-67443E8EF086}">
      <p15:sldGuideLst xmlns:p15="http://schemas.microsoft.com/office/powerpoint/2012/main">
        <p15:guide id="1" orient="horz" pos="2352" userDrawn="1">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BlackRock Title Slide - Black - Short Title">
    <p:bg>
      <p:bgRef idx="1001">
        <a:schemeClr val="bg1"/>
      </p:bgRef>
    </p:bg>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309369" y="3127270"/>
            <a:ext cx="7909560" cy="1600200"/>
          </a:xfrm>
        </p:spPr>
        <p:txBody>
          <a:bodyPr lIns="0" tIns="0" rIns="0" bIns="0" anchor="t" anchorCtr="0">
            <a:noAutofit/>
          </a:bodyPr>
          <a:lstStyle>
            <a:lvl1pPr>
              <a:lnSpc>
                <a:spcPct val="85000"/>
              </a:lnSpc>
              <a:defRPr sz="6000" b="0" baseline="0">
                <a:solidFill>
                  <a:schemeClr val="accent1"/>
                </a:solidFill>
                <a:latin typeface="+mj-lt"/>
                <a:ea typeface="Tahoma" pitchFamily="34" charset="0"/>
                <a:cs typeface="Tahoma" pitchFamily="34" charset="0"/>
              </a:defRPr>
            </a:lvl1pPr>
          </a:lstStyle>
          <a:p>
            <a:r>
              <a:rPr lang="en-US"/>
              <a:t>Short title (60pt BLK Fort Extrabold)</a:t>
            </a:r>
            <a:endParaRPr/>
          </a:p>
        </p:txBody>
      </p:sp>
      <p:sp>
        <p:nvSpPr>
          <p:cNvPr id="15" name="Text Placeholder 4"/>
          <p:cNvSpPr>
            <a:spLocks noGrp="1"/>
          </p:cNvSpPr>
          <p:nvPr>
            <p:ph type="body" sz="quarter" idx="11" hasCustomPrompt="1"/>
          </p:nvPr>
        </p:nvSpPr>
        <p:spPr>
          <a:xfrm>
            <a:off x="2715904" y="468923"/>
            <a:ext cx="6126480" cy="338008"/>
          </a:xfrm>
          <a:prstGeom prst="rect">
            <a:avLst/>
          </a:prstGeom>
        </p:spPr>
        <p:txBody>
          <a:bodyPr lIns="0" tIns="0" rIns="0" bIns="0" anchor="b" anchorCtr="0">
            <a:noAutofit/>
          </a:bodyPr>
          <a:lstStyle>
            <a:lvl1pPr algn="r">
              <a:spcBef>
                <a:spcPts val="300"/>
              </a:spcBef>
              <a:defRPr sz="1400" b="1">
                <a:solidFill>
                  <a:schemeClr val="tx1"/>
                </a:solidFill>
                <a:latin typeface="BLK Fort" panose="020B0503030202060203" pitchFamily="34" charset="0"/>
              </a:defRPr>
            </a:lvl1pPr>
          </a:lstStyle>
          <a:p>
            <a:pPr lvl="0"/>
            <a:r>
              <a:t>Presenter name (14pt BLK Fort)</a:t>
            </a:r>
          </a:p>
        </p:txBody>
      </p:sp>
      <p:sp>
        <p:nvSpPr>
          <p:cNvPr id="10" name="Footer Placeholder 3"/>
          <p:cNvSpPr>
            <a:spLocks noGrp="1"/>
          </p:cNvSpPr>
          <p:nvPr>
            <p:ph type="ftr" sz="quarter" idx="10"/>
          </p:nvPr>
        </p:nvSpPr>
        <p:spPr>
          <a:xfrm>
            <a:off x="306324" y="6302142"/>
            <a:ext cx="8531352" cy="411480"/>
          </a:xfrm>
          <a:prstGeom prst="rect">
            <a:avLst/>
          </a:prstGeom>
        </p:spPr>
        <p:txBody>
          <a:bodyPr lIns="0" rIns="0" anchor="t" anchorCtr="0"/>
          <a:lstStyle>
            <a:lvl1pPr algn="r">
              <a:defRPr>
                <a:solidFill>
                  <a:schemeClr val="tx2"/>
                </a:solidFill>
              </a:defRPr>
            </a:lvl1pPr>
          </a:lstStyle>
          <a:p>
            <a:r>
              <a:rPr lang="en-US"/>
              <a:t>Limited Distribution</a:t>
            </a:r>
            <a:endParaRPr/>
          </a:p>
        </p:txBody>
      </p:sp>
      <p:sp>
        <p:nvSpPr>
          <p:cNvPr id="9" name="Text Placeholder 3"/>
          <p:cNvSpPr>
            <a:spLocks noGrp="1"/>
          </p:cNvSpPr>
          <p:nvPr>
            <p:ph type="body" sz="quarter" idx="12" hasCustomPrompt="1"/>
          </p:nvPr>
        </p:nvSpPr>
        <p:spPr>
          <a:xfrm>
            <a:off x="2715904" y="1266624"/>
            <a:ext cx="6125812" cy="338008"/>
          </a:xfrm>
        </p:spPr>
        <p:txBody>
          <a:bodyPr>
            <a:noAutofit/>
          </a:bodyPr>
          <a:lstStyle>
            <a:lvl1pPr algn="r">
              <a:defRPr sz="1200" b="0">
                <a:solidFill>
                  <a:schemeClr val="tx1"/>
                </a:solidFill>
                <a:latin typeface="BLK Fort" panose="020B0503030202060203" pitchFamily="34" charset="0"/>
              </a:defRPr>
            </a:lvl1pPr>
          </a:lstStyle>
          <a:p>
            <a:pPr lvl="0"/>
            <a:r>
              <a:t>Date or other detail (12pt BLK Fort)</a:t>
            </a:r>
          </a:p>
        </p:txBody>
      </p:sp>
      <p:sp>
        <p:nvSpPr>
          <p:cNvPr id="7" name="Text Placeholder 4">
            <a:extLst>
              <a:ext uri="{FF2B5EF4-FFF2-40B4-BE49-F238E27FC236}">
                <a16:creationId xmlns:a16="http://schemas.microsoft.com/office/drawing/2014/main" id="{CF12F371-5947-44B8-BC5D-E464154C6054}"/>
              </a:ext>
            </a:extLst>
          </p:cNvPr>
          <p:cNvSpPr>
            <a:spLocks noGrp="1"/>
          </p:cNvSpPr>
          <p:nvPr>
            <p:ph type="body" sz="quarter" idx="13" hasCustomPrompt="1"/>
          </p:nvPr>
        </p:nvSpPr>
        <p:spPr>
          <a:xfrm>
            <a:off x="2715904" y="864752"/>
            <a:ext cx="6126480" cy="338008"/>
          </a:xfrm>
        </p:spPr>
        <p:txBody>
          <a:bodyPr/>
          <a:lstStyle>
            <a:lvl1pPr marL="0" indent="0" algn="r">
              <a:spcBef>
                <a:spcPts val="0"/>
              </a:spcBef>
              <a:spcAft>
                <a:spcPts val="0"/>
              </a:spcAft>
              <a:buFontTx/>
              <a:buNone/>
              <a:defRPr sz="1400" b="0">
                <a:solidFill>
                  <a:schemeClr val="tx1"/>
                </a:solidFill>
              </a:defRPr>
            </a:lvl1pPr>
            <a:lvl2pPr marL="0" indent="0" algn="r">
              <a:spcBef>
                <a:spcPts val="0"/>
              </a:spcBef>
              <a:spcAft>
                <a:spcPts val="0"/>
              </a:spcAft>
              <a:buFontTx/>
              <a:buNone/>
              <a:defRPr sz="1400" b="0"/>
            </a:lvl2pPr>
            <a:lvl3pPr marL="0" indent="0" algn="r">
              <a:spcBef>
                <a:spcPts val="0"/>
              </a:spcBef>
              <a:spcAft>
                <a:spcPts val="0"/>
              </a:spcAft>
              <a:buFontTx/>
              <a:buNone/>
              <a:defRPr sz="1400" b="0"/>
            </a:lvl3pPr>
            <a:lvl4pPr marL="0" indent="0" algn="r">
              <a:spcBef>
                <a:spcPts val="0"/>
              </a:spcBef>
              <a:spcAft>
                <a:spcPts val="0"/>
              </a:spcAft>
              <a:buFontTx/>
              <a:buNone/>
              <a:defRPr sz="1400" b="0"/>
            </a:lvl4pPr>
            <a:lvl5pPr marL="0" indent="0" algn="r">
              <a:spcBef>
                <a:spcPts val="0"/>
              </a:spcBef>
              <a:spcAft>
                <a:spcPts val="0"/>
              </a:spcAft>
              <a:buFontTx/>
              <a:buNone/>
              <a:defRPr sz="1400" b="0"/>
            </a:lvl5pPr>
            <a:lvl6pPr marL="0" indent="0" algn="r">
              <a:spcBef>
                <a:spcPts val="0"/>
              </a:spcBef>
              <a:spcAft>
                <a:spcPts val="0"/>
              </a:spcAft>
              <a:buFontTx/>
              <a:buNone/>
              <a:defRPr sz="1400" b="0"/>
            </a:lvl6pPr>
            <a:lvl7pPr marL="0" indent="0" algn="r">
              <a:spcBef>
                <a:spcPts val="0"/>
              </a:spcBef>
              <a:spcAft>
                <a:spcPts val="0"/>
              </a:spcAft>
              <a:buFontTx/>
              <a:buNone/>
              <a:defRPr sz="1400" b="0"/>
            </a:lvl7pPr>
            <a:lvl8pPr marL="0" indent="0" algn="r">
              <a:spcBef>
                <a:spcPts val="0"/>
              </a:spcBef>
              <a:spcAft>
                <a:spcPts val="0"/>
              </a:spcAft>
              <a:buFontTx/>
              <a:buNone/>
              <a:defRPr sz="1400" b="0"/>
            </a:lvl8pPr>
            <a:lvl9pPr marL="0" indent="0" algn="r">
              <a:spcBef>
                <a:spcPts val="0"/>
              </a:spcBef>
              <a:spcAft>
                <a:spcPts val="0"/>
              </a:spcAft>
              <a:buFontTx/>
              <a:buNone/>
              <a:defRPr sz="1400" b="0"/>
            </a:lvl9pPr>
          </a:lstStyle>
          <a:p>
            <a:pPr lvl="0"/>
            <a:r>
              <a:t>Presenter title (14pt BLK Fort)</a:t>
            </a:r>
          </a:p>
        </p:txBody>
      </p:sp>
      <p:pic>
        <p:nvPicPr>
          <p:cNvPr id="8" name="Picture 7">
            <a:extLst>
              <a:ext uri="{FF2B5EF4-FFF2-40B4-BE49-F238E27FC236}">
                <a16:creationId xmlns:a16="http://schemas.microsoft.com/office/drawing/2014/main" id="{A1235637-FEE4-4B63-8266-20B421AF0819}"/>
              </a:ext>
            </a:extLst>
          </p:cNvPr>
          <p:cNvPicPr>
            <a:picLocks noChangeAspect="1"/>
          </p:cNvPicPr>
          <p:nvPr userDrawn="1"/>
        </p:nvPicPr>
        <p:blipFill>
          <a:blip r:embed="rId2"/>
          <a:stretch>
            <a:fillRect/>
          </a:stretch>
        </p:blipFill>
        <p:spPr>
          <a:xfrm>
            <a:off x="327125" y="2374140"/>
            <a:ext cx="2261621" cy="323089"/>
          </a:xfrm>
          <a:prstGeom prst="rect">
            <a:avLst/>
          </a:prstGeom>
        </p:spPr>
      </p:pic>
    </p:spTree>
    <p:extLst>
      <p:ext uri="{BB962C8B-B14F-4D97-AF65-F5344CB8AC3E}">
        <p14:creationId xmlns:p14="http://schemas.microsoft.com/office/powerpoint/2010/main" val="145764960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352" userDrawn="1">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old Message - Orange">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0531ADF-2191-45C5-9D71-08764BF86A6F}" type="slidenum">
              <a:rPr/>
              <a:pPr/>
              <a:t>‹#›</a:t>
            </a:fld>
            <a:endParaRPr/>
          </a:p>
        </p:txBody>
      </p:sp>
      <p:sp>
        <p:nvSpPr>
          <p:cNvPr id="3" name="Footer Placeholder 2"/>
          <p:cNvSpPr>
            <a:spLocks noGrp="1"/>
          </p:cNvSpPr>
          <p:nvPr>
            <p:ph type="ftr" sz="quarter" idx="12"/>
          </p:nvPr>
        </p:nvSpPr>
        <p:spPr/>
        <p:txBody>
          <a:bodyPr/>
          <a:lstStyle/>
          <a:p>
            <a:r>
              <a:rPr lang="en-US"/>
              <a:t>Limited Distribution</a:t>
            </a:r>
            <a:endParaRPr/>
          </a:p>
        </p:txBody>
      </p:sp>
      <p:sp>
        <p:nvSpPr>
          <p:cNvPr id="6" name="Rectangle 5">
            <a:extLst>
              <a:ext uri="{FF2B5EF4-FFF2-40B4-BE49-F238E27FC236}">
                <a16:creationId xmlns:a16="http://schemas.microsoft.com/office/drawing/2014/main" id="{61645633-A458-44EB-A416-B4DA021E2213}"/>
              </a:ext>
            </a:extLst>
          </p:cNvPr>
          <p:cNvSpPr/>
          <p:nvPr userDrawn="1"/>
        </p:nvSpPr>
        <p:spPr>
          <a:xfrm>
            <a:off x="0" y="0"/>
            <a:ext cx="4572000" cy="6446520"/>
          </a:xfrm>
          <a:prstGeom prst="rect">
            <a:avLst/>
          </a:prstGeom>
          <a:solidFill>
            <a:schemeClr val="accent1"/>
          </a:solidFill>
          <a:ln w="9525" cap="flat" cmpd="sng" algn="ctr">
            <a:noFill/>
            <a:prstDash val="solid"/>
          </a:ln>
          <a:effectLst/>
        </p:spPr>
        <p:txBody>
          <a:bodyPr rot="0" spcFirstLastPara="0" vertOverflow="overflow" horzOverflow="overflow" vert="horz" wrap="square" lIns="91440" tIns="91440" rIns="91440" bIns="91440" numCol="1" spcCol="0" rtlCol="0" fromWordArt="0" anchor="ctr" anchorCtr="1" forceAA="0" compatLnSpc="1">
            <a:prstTxWarp prst="textNoShape">
              <a:avLst/>
            </a:prstTxWarp>
            <a:noAutofit/>
          </a:bodyPr>
          <a:lstStyle/>
          <a:p>
            <a:pPr algn="ctr">
              <a:buClr>
                <a:schemeClr val="tx2"/>
              </a:buClr>
              <a:buSzPct val="110000"/>
            </a:pPr>
            <a:endParaRPr sz="1000" b="1" kern="0">
              <a:solidFill>
                <a:schemeClr val="bg1"/>
              </a:solidFill>
              <a:latin typeface="BLK Fort" panose="020B0503030202060203" pitchFamily="34" charset="0"/>
            </a:endParaRPr>
          </a:p>
        </p:txBody>
      </p:sp>
      <p:sp>
        <p:nvSpPr>
          <p:cNvPr id="7" name="Text Placeholder 6">
            <a:extLst>
              <a:ext uri="{FF2B5EF4-FFF2-40B4-BE49-F238E27FC236}">
                <a16:creationId xmlns:a16="http://schemas.microsoft.com/office/drawing/2014/main" id="{64429559-2023-4210-86AE-DCC0F26848A9}"/>
              </a:ext>
            </a:extLst>
          </p:cNvPr>
          <p:cNvSpPr>
            <a:spLocks noGrp="1"/>
          </p:cNvSpPr>
          <p:nvPr>
            <p:ph type="body" sz="quarter" idx="13" hasCustomPrompt="1"/>
          </p:nvPr>
        </p:nvSpPr>
        <p:spPr>
          <a:xfrm>
            <a:off x="320040" y="571500"/>
            <a:ext cx="3931920" cy="5715000"/>
          </a:xfrm>
        </p:spPr>
        <p:txBody>
          <a:bodyPr anchor="ctr"/>
          <a:lstStyle>
            <a:lvl1pPr marL="0" indent="0" algn="l">
              <a:buFont typeface="Arial" panose="020B0604020202020204" pitchFamily="34" charset="0"/>
              <a:buNone/>
              <a:defRPr sz="3600" b="0">
                <a:solidFill>
                  <a:schemeClr val="bg1"/>
                </a:solidFill>
                <a:latin typeface="+mj-lt"/>
              </a:defRPr>
            </a:lvl1pPr>
            <a:lvl2pPr marL="0" indent="0" algn="l">
              <a:buNone/>
              <a:defRPr sz="2800">
                <a:solidFill>
                  <a:schemeClr val="bg1"/>
                </a:solidFill>
              </a:defRPr>
            </a:lvl2pPr>
            <a:lvl3pPr marL="0" indent="0">
              <a:lnSpc>
                <a:spcPct val="100000"/>
              </a:lnSpc>
              <a:spcAft>
                <a:spcPts val="0"/>
              </a:spcAft>
              <a:buNone/>
              <a:defRPr sz="2800">
                <a:solidFill>
                  <a:schemeClr val="bg1"/>
                </a:solidFill>
              </a:defRPr>
            </a:lvl3pPr>
            <a:lvl4pPr marL="0" indent="0">
              <a:lnSpc>
                <a:spcPct val="100000"/>
              </a:lnSpc>
              <a:spcAft>
                <a:spcPts val="0"/>
              </a:spcAft>
              <a:buNone/>
              <a:defRPr sz="2800">
                <a:solidFill>
                  <a:schemeClr val="bg1"/>
                </a:solidFill>
              </a:defRPr>
            </a:lvl4pPr>
            <a:lvl5pPr marL="0" indent="0">
              <a:lnSpc>
                <a:spcPct val="100000"/>
              </a:lnSpc>
              <a:spcAft>
                <a:spcPts val="0"/>
              </a:spcAft>
              <a:buNone/>
              <a:defRPr sz="2800">
                <a:solidFill>
                  <a:schemeClr val="bg1"/>
                </a:solidFill>
              </a:defRPr>
            </a:lvl5pPr>
            <a:lvl6pPr marL="0" indent="0">
              <a:lnSpc>
                <a:spcPct val="100000"/>
              </a:lnSpc>
              <a:spcAft>
                <a:spcPts val="0"/>
              </a:spcAft>
              <a:buNone/>
              <a:defRPr sz="2800">
                <a:solidFill>
                  <a:schemeClr val="bg1"/>
                </a:solidFill>
              </a:defRPr>
            </a:lvl6pPr>
            <a:lvl7pPr marL="0" indent="0">
              <a:lnSpc>
                <a:spcPct val="100000"/>
              </a:lnSpc>
              <a:spcAft>
                <a:spcPts val="0"/>
              </a:spcAft>
              <a:buNone/>
              <a:defRPr sz="2800">
                <a:solidFill>
                  <a:schemeClr val="bg1"/>
                </a:solidFill>
              </a:defRPr>
            </a:lvl7pPr>
            <a:lvl8pPr marL="0" indent="0">
              <a:lnSpc>
                <a:spcPct val="100000"/>
              </a:lnSpc>
              <a:spcAft>
                <a:spcPts val="0"/>
              </a:spcAft>
              <a:buNone/>
              <a:defRPr sz="2800">
                <a:solidFill>
                  <a:schemeClr val="bg1"/>
                </a:solidFill>
              </a:defRPr>
            </a:lvl8pPr>
            <a:lvl9pPr marL="0" indent="0">
              <a:lnSpc>
                <a:spcPct val="100000"/>
              </a:lnSpc>
              <a:spcAft>
                <a:spcPts val="0"/>
              </a:spcAft>
              <a:buNone/>
              <a:defRPr sz="2800">
                <a:solidFill>
                  <a:schemeClr val="bg1"/>
                </a:solidFill>
              </a:defRPr>
            </a:lvl9pPr>
          </a:lstStyle>
          <a:p>
            <a:pPr lvl="0"/>
            <a:r>
              <a:t>Bold message</a:t>
            </a:r>
          </a:p>
          <a:p>
            <a:pPr lvl="1"/>
            <a:r>
              <a:t>Second level</a:t>
            </a:r>
          </a:p>
        </p:txBody>
      </p:sp>
      <p:sp>
        <p:nvSpPr>
          <p:cNvPr id="8" name="Content Placeholder 8">
            <a:extLst>
              <a:ext uri="{FF2B5EF4-FFF2-40B4-BE49-F238E27FC236}">
                <a16:creationId xmlns:a16="http://schemas.microsoft.com/office/drawing/2014/main" id="{B09E950B-1005-495A-AFEF-C88C49F0410D}"/>
              </a:ext>
            </a:extLst>
          </p:cNvPr>
          <p:cNvSpPr>
            <a:spLocks noGrp="1"/>
          </p:cNvSpPr>
          <p:nvPr>
            <p:ph sz="quarter" idx="14"/>
          </p:nvPr>
        </p:nvSpPr>
        <p:spPr>
          <a:xfrm>
            <a:off x="4909796" y="571500"/>
            <a:ext cx="3931920" cy="5715000"/>
          </a:xfrm>
        </p:spPr>
        <p:txBody>
          <a:bodyPr anchor="ctr"/>
          <a:lstStyle>
            <a:lvl1pPr>
              <a:lnSpc>
                <a:spcPct val="100000"/>
              </a:lnSpc>
              <a:defRPr sz="2800" b="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39307106"/>
      </p:ext>
    </p:extLst>
  </p:cSld>
  <p:clrMapOvr>
    <a:masterClrMapping/>
  </p:clrMapOvr>
  <p:extLst>
    <p:ext uri="{DCECCB84-F9BA-43D5-87BE-67443E8EF086}">
      <p15:sldGuideLst xmlns:p15="http://schemas.microsoft.com/office/powerpoint/2012/main">
        <p15:guide id="1" orient="horz" pos="4056" userDrawn="1">
          <p15:clr>
            <a:srgbClr val="00000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ld Message - Black">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0531ADF-2191-45C5-9D71-08764BF86A6F}" type="slidenum">
              <a:rPr/>
              <a:pPr/>
              <a:t>‹#›</a:t>
            </a:fld>
            <a:endParaRPr/>
          </a:p>
        </p:txBody>
      </p:sp>
      <p:sp>
        <p:nvSpPr>
          <p:cNvPr id="3" name="Footer Placeholder 2"/>
          <p:cNvSpPr>
            <a:spLocks noGrp="1"/>
          </p:cNvSpPr>
          <p:nvPr>
            <p:ph type="ftr" sz="quarter" idx="12"/>
          </p:nvPr>
        </p:nvSpPr>
        <p:spPr/>
        <p:txBody>
          <a:bodyPr/>
          <a:lstStyle/>
          <a:p>
            <a:r>
              <a:rPr lang="en-US"/>
              <a:t>Limited Distribution</a:t>
            </a:r>
            <a:endParaRPr/>
          </a:p>
        </p:txBody>
      </p:sp>
      <p:sp>
        <p:nvSpPr>
          <p:cNvPr id="6" name="Rectangle 5">
            <a:extLst>
              <a:ext uri="{FF2B5EF4-FFF2-40B4-BE49-F238E27FC236}">
                <a16:creationId xmlns:a16="http://schemas.microsoft.com/office/drawing/2014/main" id="{0010A72A-B79A-4AFC-BBD3-0B9F7B7E8FEB}"/>
              </a:ext>
            </a:extLst>
          </p:cNvPr>
          <p:cNvSpPr/>
          <p:nvPr userDrawn="1"/>
        </p:nvSpPr>
        <p:spPr>
          <a:xfrm>
            <a:off x="0" y="0"/>
            <a:ext cx="4572000" cy="644652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91440" rIns="91440" bIns="91440" numCol="1" spcCol="0" rtlCol="0" fromWordArt="0" anchor="ctr" anchorCtr="1" forceAA="0" compatLnSpc="1">
            <a:prstTxWarp prst="textNoShape">
              <a:avLst/>
            </a:prstTxWarp>
            <a:noAutofit/>
          </a:bodyPr>
          <a:lstStyle/>
          <a:p>
            <a:pPr algn="ctr">
              <a:buClr>
                <a:schemeClr val="tx2"/>
              </a:buClr>
              <a:buSzPct val="110000"/>
            </a:pPr>
            <a:endParaRPr sz="1000" b="1" kern="0">
              <a:solidFill>
                <a:schemeClr val="bg1"/>
              </a:solidFill>
              <a:latin typeface="BLK Fort" panose="020B0503030202060203" pitchFamily="34" charset="0"/>
            </a:endParaRPr>
          </a:p>
        </p:txBody>
      </p:sp>
      <p:sp>
        <p:nvSpPr>
          <p:cNvPr id="7" name="Text Placeholder 6">
            <a:extLst>
              <a:ext uri="{FF2B5EF4-FFF2-40B4-BE49-F238E27FC236}">
                <a16:creationId xmlns:a16="http://schemas.microsoft.com/office/drawing/2014/main" id="{5F8516F7-E228-465F-B8A8-746418021DC6}"/>
              </a:ext>
            </a:extLst>
          </p:cNvPr>
          <p:cNvSpPr>
            <a:spLocks noGrp="1"/>
          </p:cNvSpPr>
          <p:nvPr>
            <p:ph type="body" sz="quarter" idx="13" hasCustomPrompt="1"/>
          </p:nvPr>
        </p:nvSpPr>
        <p:spPr>
          <a:xfrm>
            <a:off x="320040" y="571500"/>
            <a:ext cx="3931920" cy="5715000"/>
          </a:xfrm>
        </p:spPr>
        <p:txBody>
          <a:bodyPr anchor="ctr"/>
          <a:lstStyle>
            <a:lvl1pPr marL="0" indent="0" algn="l">
              <a:buFont typeface="Arial" panose="020B0604020202020204" pitchFamily="34" charset="0"/>
              <a:buNone/>
              <a:defRPr sz="3600" b="0">
                <a:solidFill>
                  <a:schemeClr val="bg1"/>
                </a:solidFill>
                <a:latin typeface="+mj-lt"/>
              </a:defRPr>
            </a:lvl1pPr>
            <a:lvl2pPr marL="0" indent="0" algn="l">
              <a:buNone/>
              <a:defRPr sz="2800">
                <a:solidFill>
                  <a:schemeClr val="bg1"/>
                </a:solidFill>
              </a:defRPr>
            </a:lvl2pPr>
            <a:lvl3pPr marL="0" indent="0">
              <a:lnSpc>
                <a:spcPct val="100000"/>
              </a:lnSpc>
              <a:spcAft>
                <a:spcPts val="0"/>
              </a:spcAft>
              <a:buNone/>
              <a:defRPr sz="2800">
                <a:solidFill>
                  <a:schemeClr val="bg1"/>
                </a:solidFill>
              </a:defRPr>
            </a:lvl3pPr>
            <a:lvl4pPr marL="0" indent="0">
              <a:lnSpc>
                <a:spcPct val="100000"/>
              </a:lnSpc>
              <a:spcAft>
                <a:spcPts val="0"/>
              </a:spcAft>
              <a:buNone/>
              <a:defRPr sz="2800">
                <a:solidFill>
                  <a:schemeClr val="bg1"/>
                </a:solidFill>
              </a:defRPr>
            </a:lvl4pPr>
            <a:lvl5pPr marL="0" indent="0">
              <a:lnSpc>
                <a:spcPct val="100000"/>
              </a:lnSpc>
              <a:spcAft>
                <a:spcPts val="0"/>
              </a:spcAft>
              <a:buNone/>
              <a:defRPr sz="2800">
                <a:solidFill>
                  <a:schemeClr val="bg1"/>
                </a:solidFill>
              </a:defRPr>
            </a:lvl5pPr>
            <a:lvl6pPr marL="0" indent="0">
              <a:lnSpc>
                <a:spcPct val="100000"/>
              </a:lnSpc>
              <a:spcAft>
                <a:spcPts val="0"/>
              </a:spcAft>
              <a:buNone/>
              <a:defRPr sz="2800">
                <a:solidFill>
                  <a:schemeClr val="bg1"/>
                </a:solidFill>
              </a:defRPr>
            </a:lvl6pPr>
            <a:lvl7pPr marL="0" indent="0">
              <a:lnSpc>
                <a:spcPct val="100000"/>
              </a:lnSpc>
              <a:spcAft>
                <a:spcPts val="0"/>
              </a:spcAft>
              <a:buNone/>
              <a:defRPr sz="2800">
                <a:solidFill>
                  <a:schemeClr val="bg1"/>
                </a:solidFill>
              </a:defRPr>
            </a:lvl7pPr>
            <a:lvl8pPr marL="0" indent="0">
              <a:lnSpc>
                <a:spcPct val="100000"/>
              </a:lnSpc>
              <a:spcAft>
                <a:spcPts val="0"/>
              </a:spcAft>
              <a:buNone/>
              <a:defRPr sz="2800">
                <a:solidFill>
                  <a:schemeClr val="bg1"/>
                </a:solidFill>
              </a:defRPr>
            </a:lvl8pPr>
            <a:lvl9pPr marL="0" indent="0">
              <a:lnSpc>
                <a:spcPct val="100000"/>
              </a:lnSpc>
              <a:spcAft>
                <a:spcPts val="0"/>
              </a:spcAft>
              <a:buNone/>
              <a:defRPr sz="2800">
                <a:solidFill>
                  <a:schemeClr val="bg1"/>
                </a:solidFill>
              </a:defRPr>
            </a:lvl9pPr>
          </a:lstStyle>
          <a:p>
            <a:pPr lvl="0"/>
            <a:r>
              <a:t>Bold message</a:t>
            </a:r>
          </a:p>
          <a:p>
            <a:pPr lvl="1"/>
            <a:r>
              <a:t>Second level</a:t>
            </a:r>
          </a:p>
        </p:txBody>
      </p:sp>
      <p:sp>
        <p:nvSpPr>
          <p:cNvPr id="8" name="Content Placeholder 8">
            <a:extLst>
              <a:ext uri="{FF2B5EF4-FFF2-40B4-BE49-F238E27FC236}">
                <a16:creationId xmlns:a16="http://schemas.microsoft.com/office/drawing/2014/main" id="{CE56F2CC-752B-4BED-B1E8-E82521E5DEB1}"/>
              </a:ext>
            </a:extLst>
          </p:cNvPr>
          <p:cNvSpPr>
            <a:spLocks noGrp="1"/>
          </p:cNvSpPr>
          <p:nvPr>
            <p:ph sz="quarter" idx="14"/>
          </p:nvPr>
        </p:nvSpPr>
        <p:spPr>
          <a:xfrm>
            <a:off x="4909796" y="571500"/>
            <a:ext cx="3931920" cy="5715000"/>
          </a:xfrm>
        </p:spPr>
        <p:txBody>
          <a:bodyPr anchor="ctr"/>
          <a:lstStyle>
            <a:lvl1pPr>
              <a:lnSpc>
                <a:spcPct val="100000"/>
              </a:lnSpc>
              <a:defRPr sz="2800" b="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96174762"/>
      </p:ext>
    </p:extLst>
  </p:cSld>
  <p:clrMapOvr>
    <a:masterClrMapping/>
  </p:clrMapOvr>
  <p:extLst>
    <p:ext uri="{DCECCB84-F9BA-43D5-87BE-67443E8EF086}">
      <p15:sldGuideLst xmlns:p15="http://schemas.microsoft.com/office/powerpoint/2012/main">
        <p15:guide id="1" orient="horz" pos="4056" userDrawn="1">
          <p15:clr>
            <a:srgbClr val="00000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ld Message - With Photo">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fld id="{C0531ADF-2191-45C5-9D71-08764BF86A6F}" type="slidenum">
              <a:rPr/>
              <a:pPr/>
              <a:t>‹#›</a:t>
            </a:fld>
            <a:endParaRPr/>
          </a:p>
        </p:txBody>
      </p:sp>
      <p:sp>
        <p:nvSpPr>
          <p:cNvPr id="3" name="Footer Placeholder 2"/>
          <p:cNvSpPr>
            <a:spLocks noGrp="1"/>
          </p:cNvSpPr>
          <p:nvPr>
            <p:ph type="ftr" sz="quarter" idx="12"/>
          </p:nvPr>
        </p:nvSpPr>
        <p:spPr/>
        <p:txBody>
          <a:bodyPr/>
          <a:lstStyle/>
          <a:p>
            <a:r>
              <a:rPr lang="en-US"/>
              <a:t>Limited Distribution</a:t>
            </a:r>
            <a:endParaRPr/>
          </a:p>
        </p:txBody>
      </p:sp>
      <p:sp>
        <p:nvSpPr>
          <p:cNvPr id="4" name="Picture Placeholder 5">
            <a:extLst>
              <a:ext uri="{FF2B5EF4-FFF2-40B4-BE49-F238E27FC236}">
                <a16:creationId xmlns:a16="http://schemas.microsoft.com/office/drawing/2014/main" id="{0FC27E27-CA07-4055-BA07-AFB5084EC852}"/>
              </a:ext>
            </a:extLst>
          </p:cNvPr>
          <p:cNvSpPr>
            <a:spLocks noGrp="1"/>
          </p:cNvSpPr>
          <p:nvPr>
            <p:ph type="pic" sz="quarter" idx="14"/>
          </p:nvPr>
        </p:nvSpPr>
        <p:spPr>
          <a:xfrm>
            <a:off x="0" y="0"/>
            <a:ext cx="4572000" cy="6446520"/>
          </a:xfrm>
        </p:spPr>
        <p:txBody>
          <a:bodyPr bIns="0" anchor="ctr" anchorCtr="0"/>
          <a:lstStyle>
            <a:lvl1pPr algn="ctr">
              <a:defRPr/>
            </a:lvl1pPr>
          </a:lstStyle>
          <a:p>
            <a:r>
              <a:rPr lang="en-US"/>
              <a:t>Click icon to add picture</a:t>
            </a:r>
            <a:endParaRPr/>
          </a:p>
        </p:txBody>
      </p:sp>
      <p:sp>
        <p:nvSpPr>
          <p:cNvPr id="5" name="Content Placeholder 8">
            <a:extLst>
              <a:ext uri="{FF2B5EF4-FFF2-40B4-BE49-F238E27FC236}">
                <a16:creationId xmlns:a16="http://schemas.microsoft.com/office/drawing/2014/main" id="{734CB5CA-04D1-4C21-944E-E8E38C8762D7}"/>
              </a:ext>
            </a:extLst>
          </p:cNvPr>
          <p:cNvSpPr>
            <a:spLocks noGrp="1"/>
          </p:cNvSpPr>
          <p:nvPr>
            <p:ph sz="quarter" idx="13"/>
          </p:nvPr>
        </p:nvSpPr>
        <p:spPr>
          <a:xfrm>
            <a:off x="4909796" y="571500"/>
            <a:ext cx="3931920" cy="5715000"/>
          </a:xfrm>
        </p:spPr>
        <p:txBody>
          <a:bodyPr anchor="ctr"/>
          <a:lstStyle>
            <a:lvl1pPr>
              <a:lnSpc>
                <a:spcPct val="100000"/>
              </a:lnSpc>
              <a:defRPr sz="2800" b="0"/>
            </a:lvl1pPr>
            <a:lvl2pPr marL="0" indent="0">
              <a:lnSpc>
                <a:spcPct val="100000"/>
              </a:lnSpc>
              <a:spcAft>
                <a:spcPts val="0"/>
              </a:spcAft>
              <a:buNone/>
              <a:defRPr sz="2000"/>
            </a:lvl2pPr>
            <a:lvl3pPr marL="0" indent="0">
              <a:lnSpc>
                <a:spcPct val="100000"/>
              </a:lnSpc>
              <a:spcAft>
                <a:spcPts val="0"/>
              </a:spcAft>
              <a:buNone/>
              <a:defRPr sz="2000"/>
            </a:lvl3pPr>
            <a:lvl4pPr marL="0" indent="0">
              <a:lnSpc>
                <a:spcPct val="100000"/>
              </a:lnSpc>
              <a:spcAft>
                <a:spcPts val="0"/>
              </a:spcAft>
              <a:buNone/>
              <a:defRPr sz="2000"/>
            </a:lvl4pPr>
            <a:lvl5pPr marL="0" indent="0">
              <a:lnSpc>
                <a:spcPct val="100000"/>
              </a:lnSpc>
              <a:spcAft>
                <a:spcPts val="0"/>
              </a:spcAft>
              <a:buNone/>
              <a:defRPr sz="2000"/>
            </a:lvl5pPr>
            <a:lvl6pPr marL="0" indent="0">
              <a:lnSpc>
                <a:spcPct val="100000"/>
              </a:lnSpc>
              <a:spcAft>
                <a:spcPts val="0"/>
              </a:spcAft>
              <a:buNone/>
              <a:defRPr sz="2000"/>
            </a:lvl6pPr>
            <a:lvl7pPr marL="0" indent="0">
              <a:lnSpc>
                <a:spcPct val="100000"/>
              </a:lnSpc>
              <a:spcAft>
                <a:spcPts val="0"/>
              </a:spcAft>
              <a:buNone/>
              <a:defRPr sz="2000"/>
            </a:lvl7pPr>
            <a:lvl8pPr marL="0" indent="0">
              <a:lnSpc>
                <a:spcPct val="100000"/>
              </a:lnSpc>
              <a:spcAft>
                <a:spcPts val="0"/>
              </a:spcAft>
              <a:buNone/>
              <a:defRPr sz="2000"/>
            </a:lvl8pPr>
            <a:lvl9pPr marL="0" indent="0">
              <a:lnSpc>
                <a:spcPct val="100000"/>
              </a:lnSpc>
              <a:spcAft>
                <a:spcPts val="0"/>
              </a:spcAft>
              <a:buNone/>
              <a:defRPr sz="20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04987680"/>
      </p:ext>
    </p:extLst>
  </p:cSld>
  <p:clrMapOvr>
    <a:masterClrMapping/>
  </p:clrMapOvr>
  <p:extLst>
    <p:ext uri="{DCECCB84-F9BA-43D5-87BE-67443E8EF086}">
      <p15:sldGuideLst xmlns:p15="http://schemas.microsoft.com/office/powerpoint/2012/main">
        <p15:guide id="1" orient="horz" pos="4056" userDrawn="1">
          <p15:clr>
            <a:srgbClr val="00000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43EED05-C24A-43E7-ADC6-A258E4297E27}"/>
              </a:ext>
            </a:extLst>
          </p:cNvPr>
          <p:cNvSpPr/>
          <p:nvPr/>
        </p:nvSpPr>
        <p:spPr>
          <a:xfrm>
            <a:off x="0" y="6446520"/>
            <a:ext cx="9144000" cy="411480"/>
          </a:xfrm>
          <a:prstGeom prst="rect">
            <a:avLst/>
          </a:prstGeom>
          <a:solidFill>
            <a:schemeClr val="tx1"/>
          </a:solidFill>
          <a:ln w="9525" cap="flat" cmpd="sng" algn="ctr">
            <a:noFill/>
            <a:prstDash val="solid"/>
          </a:ln>
          <a:effectLst/>
        </p:spPr>
        <p:txBody>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p>
            <a:pPr algn="ctr">
              <a:buClr>
                <a:schemeClr val="tx2"/>
              </a:buClr>
              <a:buSzPct val="110000"/>
            </a:pPr>
            <a:endParaRPr sz="1000" b="1" kern="0">
              <a:solidFill>
                <a:schemeClr val="tx2"/>
              </a:solidFill>
              <a:latin typeface="BLK Fort" panose="020B0503030202060203" pitchFamily="34" charset="0"/>
            </a:endParaRPr>
          </a:p>
        </p:txBody>
      </p:sp>
      <p:sp>
        <p:nvSpPr>
          <p:cNvPr id="14" name="Slide Number Placeholder 2"/>
          <p:cNvSpPr>
            <a:spLocks noGrp="1"/>
          </p:cNvSpPr>
          <p:nvPr>
            <p:ph type="sldNum" sz="quarter" idx="4"/>
          </p:nvPr>
        </p:nvSpPr>
        <p:spPr>
          <a:xfrm>
            <a:off x="8445570" y="6446520"/>
            <a:ext cx="411480" cy="411480"/>
          </a:xfrm>
          <a:prstGeom prst="rect">
            <a:avLst/>
          </a:prstGeom>
        </p:spPr>
        <p:txBody>
          <a:bodyPr vert="horz" lIns="0" tIns="0" rIns="0" bIns="0" rtlCol="0" anchor="ctr"/>
          <a:lstStyle>
            <a:lvl1pPr algn="r">
              <a:defRPr sz="800">
                <a:solidFill>
                  <a:schemeClr val="bg1"/>
                </a:solidFill>
                <a:latin typeface="BLK Fort" panose="020B0503030202060203" pitchFamily="34" charset="0"/>
              </a:defRPr>
            </a:lvl1pPr>
          </a:lstStyle>
          <a:p>
            <a:fld id="{C0531ADF-2191-45C5-9D71-08764BF86A6F}" type="slidenum">
              <a:rPr lang="en-GB" smtClean="0"/>
              <a:pPr/>
              <a:t>‹#›</a:t>
            </a:fld>
            <a:endParaRPr lang="en-GB"/>
          </a:p>
        </p:txBody>
      </p:sp>
      <p:sp>
        <p:nvSpPr>
          <p:cNvPr id="8" name="Footer Placeholder 3"/>
          <p:cNvSpPr>
            <a:spLocks noGrp="1"/>
          </p:cNvSpPr>
          <p:nvPr>
            <p:ph type="ftr" sz="quarter" idx="10"/>
          </p:nvPr>
        </p:nvSpPr>
        <p:spPr>
          <a:xfrm>
            <a:off x="1600200" y="6446520"/>
            <a:ext cx="5943600" cy="411480"/>
          </a:xfrm>
          <a:prstGeom prst="rect">
            <a:avLst/>
          </a:prstGeom>
        </p:spPr>
        <p:txBody>
          <a:bodyPr anchor="ctr"/>
          <a:lstStyle>
            <a:lvl1pPr algn="ctr">
              <a:defRPr sz="800" cap="all" baseline="0">
                <a:solidFill>
                  <a:schemeClr val="bg1"/>
                </a:solidFill>
                <a:latin typeface="BLK Fort" panose="020B0503030202060203" pitchFamily="34" charset="0"/>
              </a:defRPr>
            </a:lvl1pPr>
          </a:lstStyle>
          <a:p>
            <a:r>
              <a:rPr lang="en-US"/>
              <a:t>Limited Distribution</a:t>
            </a:r>
            <a:endParaRPr lang="en-GB"/>
          </a:p>
        </p:txBody>
      </p:sp>
      <p:sp>
        <p:nvSpPr>
          <p:cNvPr id="5" name="Text Placeholder 4"/>
          <p:cNvSpPr>
            <a:spLocks noGrp="1"/>
          </p:cNvSpPr>
          <p:nvPr>
            <p:ph type="body" idx="1"/>
          </p:nvPr>
        </p:nvSpPr>
        <p:spPr>
          <a:xfrm>
            <a:off x="304800" y="1087210"/>
            <a:ext cx="8534400" cy="493776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 name="Title Placeholder 1"/>
          <p:cNvSpPr>
            <a:spLocks noGrp="1"/>
          </p:cNvSpPr>
          <p:nvPr>
            <p:ph type="title"/>
          </p:nvPr>
        </p:nvSpPr>
        <p:spPr>
          <a:xfrm>
            <a:off x="304800" y="301752"/>
            <a:ext cx="8534400" cy="594360"/>
          </a:xfrm>
          <a:prstGeom prst="rect">
            <a:avLst/>
          </a:prstGeom>
        </p:spPr>
        <p:txBody>
          <a:bodyPr vert="horz" lIns="0" tIns="0" rIns="0" bIns="0" rtlCol="0" anchor="t" anchorCtr="0">
            <a:noAutofit/>
          </a:bodyPr>
          <a:lstStyle/>
          <a:p>
            <a:r>
              <a:rPr lang="en-US"/>
              <a:t>Click to edit Master title style</a:t>
            </a:r>
            <a:endParaRPr/>
          </a:p>
        </p:txBody>
      </p:sp>
      <p:pic>
        <p:nvPicPr>
          <p:cNvPr id="16" name="Picture 15">
            <a:extLst>
              <a:ext uri="{FF2B5EF4-FFF2-40B4-BE49-F238E27FC236}">
                <a16:creationId xmlns:a16="http://schemas.microsoft.com/office/drawing/2014/main" id="{4F165AC9-D0E4-4934-9F14-77769E62A020}"/>
              </a:ext>
            </a:extLst>
          </p:cNvPr>
          <p:cNvPicPr>
            <a:picLocks noChangeAspect="1"/>
          </p:cNvPicPr>
          <p:nvPr userDrawn="1"/>
        </p:nvPicPr>
        <p:blipFill>
          <a:blip r:embed="rId31"/>
          <a:stretch>
            <a:fillRect/>
          </a:stretch>
        </p:blipFill>
        <p:spPr>
          <a:xfrm>
            <a:off x="0" y="6443471"/>
            <a:ext cx="1609347" cy="414529"/>
          </a:xfrm>
          <a:prstGeom prst="rect">
            <a:avLst/>
          </a:prstGeom>
        </p:spPr>
      </p:pic>
    </p:spTree>
    <p:extLst>
      <p:ext uri="{BB962C8B-B14F-4D97-AF65-F5344CB8AC3E}">
        <p14:creationId xmlns:p14="http://schemas.microsoft.com/office/powerpoint/2010/main" val="4119439785"/>
      </p:ext>
    </p:extLst>
  </p:cSld>
  <p:clrMap bg1="lt1" tx1="dk1" bg2="lt2" tx2="dk2" accent1="accent1" accent2="accent2" accent3="accent3" accent4="accent4" accent5="accent5" accent6="accent6" hlink="hlink" folHlink="folHlink"/>
  <p:sldLayoutIdLst>
    <p:sldLayoutId id="2147484063" r:id="rId1"/>
    <p:sldLayoutId id="2147484066" r:id="rId2"/>
    <p:sldLayoutId id="2147484067" r:id="rId3"/>
    <p:sldLayoutId id="2147484068" r:id="rId4"/>
    <p:sldLayoutId id="2147484069" r:id="rId5"/>
    <p:sldLayoutId id="2147484070" r:id="rId6"/>
    <p:sldLayoutId id="2147484086" r:id="rId7"/>
    <p:sldLayoutId id="2147484085" r:id="rId8"/>
    <p:sldLayoutId id="2147484084" r:id="rId9"/>
    <p:sldLayoutId id="2147484020" r:id="rId10"/>
    <p:sldLayoutId id="2147484021" r:id="rId11"/>
    <p:sldLayoutId id="2147484024" r:id="rId12"/>
    <p:sldLayoutId id="2147484061" r:id="rId13"/>
    <p:sldLayoutId id="2147484065" r:id="rId14"/>
    <p:sldLayoutId id="2147484062" r:id="rId15"/>
    <p:sldLayoutId id="2147484064" r:id="rId16"/>
    <p:sldLayoutId id="2147484025" r:id="rId17"/>
    <p:sldLayoutId id="2147484082" r:id="rId18"/>
    <p:sldLayoutId id="2147484022" r:id="rId19"/>
    <p:sldLayoutId id="2147484075" r:id="rId20"/>
    <p:sldLayoutId id="2147484076" r:id="rId21"/>
    <p:sldLayoutId id="2147484083" r:id="rId22"/>
    <p:sldLayoutId id="2147484026" r:id="rId23"/>
    <p:sldLayoutId id="2147484087" r:id="rId24"/>
    <p:sldLayoutId id="2147484088" r:id="rId25"/>
    <p:sldLayoutId id="2147484089" r:id="rId26"/>
    <p:sldLayoutId id="2147484090" r:id="rId27"/>
    <p:sldLayoutId id="2147484027" r:id="rId28"/>
    <p:sldLayoutId id="2147484028" r:id="rId29"/>
  </p:sldLayoutIdLst>
  <p:hf hdr="0" dt="0"/>
  <p:txStyles>
    <p:titleStyle>
      <a:lvl1pPr algn="l" defTabSz="914400" rtl="0" eaLnBrk="1" latinLnBrk="0" hangingPunct="1">
        <a:spcBef>
          <a:spcPct val="0"/>
        </a:spcBef>
        <a:buNone/>
        <a:defRPr sz="2200" b="0" kern="1200">
          <a:solidFill>
            <a:schemeClr val="accent1"/>
          </a:solidFill>
          <a:latin typeface="+mj-lt"/>
          <a:ea typeface="+mj-ea"/>
          <a:cs typeface="+mj-cs"/>
        </a:defRPr>
      </a:lvl1pPr>
    </p:titleStyle>
    <p:bodyStyle>
      <a:lvl1pPr marL="0" marR="0" indent="0" algn="l" defTabSz="914400" rtl="0" eaLnBrk="1" fontAlgn="auto" latinLnBrk="0" hangingPunct="1">
        <a:lnSpc>
          <a:spcPct val="100000"/>
        </a:lnSpc>
        <a:spcBef>
          <a:spcPts val="700"/>
        </a:spcBef>
        <a:spcAft>
          <a:spcPts val="0"/>
        </a:spcAft>
        <a:buSzTx/>
        <a:buFont typeface="Arial" pitchFamily="34" charset="0"/>
        <a:buNone/>
        <a:tabLst/>
        <a:defRPr kumimoji="0" sz="1400" b="1" i="0" u="none" strike="noStrike" kern="1200" cap="none" spc="0" normalizeH="0" baseline="0">
          <a:ln>
            <a:noFill/>
          </a:ln>
          <a:solidFill>
            <a:schemeClr val="tx2"/>
          </a:solidFill>
          <a:effectLst/>
          <a:uLnTx/>
          <a:uFillTx/>
          <a:latin typeface="BLK Fort" panose="020B0503030202060203" pitchFamily="34" charset="0"/>
          <a:ea typeface="+mn-ea"/>
          <a:cs typeface="+mn-cs"/>
        </a:defRPr>
      </a:lvl1pPr>
      <a:lvl2pPr marL="137160" marR="0" indent="-137160" algn="l" defTabSz="914400" rtl="0" eaLnBrk="1" fontAlgn="auto" latinLnBrk="0" hangingPunct="1">
        <a:lnSpc>
          <a:spcPct val="100000"/>
        </a:lnSpc>
        <a:spcBef>
          <a:spcPts val="700"/>
        </a:spcBef>
        <a:spcAft>
          <a:spcPts val="0"/>
        </a:spcAft>
        <a:buClr>
          <a:schemeClr val="tx1"/>
        </a:buClr>
        <a:buSzPct val="100000"/>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BLK Fort" panose="020B0503030202060203" pitchFamily="34" charset="0"/>
          <a:ea typeface="+mn-ea"/>
          <a:cs typeface="+mn-cs"/>
        </a:defRPr>
      </a:lvl2pPr>
      <a:lvl3pPr marL="301752" marR="0" indent="-137160" algn="l" defTabSz="914400" rtl="0" eaLnBrk="1" fontAlgn="auto" latinLnBrk="0" hangingPunct="1">
        <a:lnSpc>
          <a:spcPct val="100000"/>
        </a:lnSpc>
        <a:spcBef>
          <a:spcPts val="700"/>
        </a:spcBef>
        <a:spcAft>
          <a:spcPts val="0"/>
        </a:spcAft>
        <a:buClr>
          <a:schemeClr val="tx1"/>
        </a:buClr>
        <a:buSzTx/>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BLK Fort" panose="020B0503030202060203" pitchFamily="34" charset="0"/>
          <a:ea typeface="+mn-ea"/>
          <a:cs typeface="+mn-cs"/>
        </a:defRPr>
      </a:lvl3pPr>
      <a:lvl4pPr marL="502920" marR="0" indent="-137160" algn="l" defTabSz="914400" rtl="0" eaLnBrk="1" fontAlgn="auto" latinLnBrk="0" hangingPunct="1">
        <a:lnSpc>
          <a:spcPct val="100000"/>
        </a:lnSpc>
        <a:spcBef>
          <a:spcPts val="700"/>
        </a:spcBef>
        <a:spcAft>
          <a:spcPts val="0"/>
        </a:spcAft>
        <a:buClr>
          <a:schemeClr val="tx1"/>
        </a:buClr>
        <a:buSzPct val="100000"/>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BLK Fort" panose="020B0503030202060203" pitchFamily="34" charset="0"/>
          <a:ea typeface="+mn-ea"/>
          <a:cs typeface="+mn-cs"/>
        </a:defRPr>
      </a:lvl4pPr>
      <a:lvl5pPr marL="694944" marR="0" indent="-137160" algn="l" defTabSz="914400" rtl="0" eaLnBrk="1" fontAlgn="auto" latinLnBrk="0" hangingPunct="1">
        <a:lnSpc>
          <a:spcPct val="100000"/>
        </a:lnSpc>
        <a:spcBef>
          <a:spcPts val="700"/>
        </a:spcBef>
        <a:spcAft>
          <a:spcPts val="0"/>
        </a:spcAft>
        <a:buClr>
          <a:schemeClr val="tx1"/>
        </a:buClr>
        <a:buSzTx/>
        <a:buFont typeface="Arial" panose="020B0604020202020204" pitchFamily="34" charset="0"/>
        <a:buChar char="–"/>
        <a:tabLst/>
        <a:defRPr kumimoji="0" sz="1200" b="0" i="0" u="none" strike="noStrike" kern="1200" cap="none" spc="0" normalizeH="0" baseline="0">
          <a:ln>
            <a:noFill/>
          </a:ln>
          <a:solidFill>
            <a:schemeClr val="tx2"/>
          </a:solidFill>
          <a:effectLst/>
          <a:uLnTx/>
          <a:uFillTx/>
          <a:latin typeface="BLK Fort" panose="020B0503030202060203" pitchFamily="34" charset="0"/>
          <a:ea typeface="+mn-ea"/>
          <a:cs typeface="+mn-cs"/>
        </a:defRPr>
      </a:lvl5pPr>
      <a:lvl6pPr marL="886968" indent="-137160" algn="l" defTabSz="914400" rtl="0" eaLnBrk="1" latinLnBrk="0" hangingPunct="1">
        <a:spcBef>
          <a:spcPts val="700"/>
        </a:spcBef>
        <a:buClr>
          <a:schemeClr val="tx1"/>
        </a:buClr>
        <a:buFont typeface="Arial" pitchFamily="34" charset="0"/>
        <a:buChar char="•"/>
        <a:defRPr sz="1200" kern="1200">
          <a:solidFill>
            <a:schemeClr val="tx1"/>
          </a:solidFill>
          <a:latin typeface="BLK Fort" panose="020B0503030202060203" pitchFamily="34" charset="0"/>
          <a:ea typeface="+mn-ea"/>
          <a:cs typeface="+mn-cs"/>
        </a:defRPr>
      </a:lvl6pPr>
      <a:lvl7pPr marL="1078992" indent="-137160" algn="l" defTabSz="914400" rtl="0" eaLnBrk="1" latinLnBrk="0" hangingPunct="1">
        <a:spcBef>
          <a:spcPts val="700"/>
        </a:spcBef>
        <a:buClr>
          <a:schemeClr val="tx1"/>
        </a:buClr>
        <a:buFont typeface="Arial" panose="020B0604020202020204" pitchFamily="34" charset="0"/>
        <a:buChar char="–"/>
        <a:defRPr sz="1200" kern="1200">
          <a:solidFill>
            <a:schemeClr val="tx1"/>
          </a:solidFill>
          <a:latin typeface="BLK Fort" panose="020B0503030202060203" pitchFamily="34" charset="0"/>
          <a:ea typeface="+mn-ea"/>
          <a:cs typeface="+mn-cs"/>
        </a:defRPr>
      </a:lvl7pPr>
      <a:lvl8pPr marL="1271016" indent="-137160" algn="l" defTabSz="914400" rtl="0" eaLnBrk="1" latinLnBrk="0" hangingPunct="1">
        <a:spcBef>
          <a:spcPts val="700"/>
        </a:spcBef>
        <a:buClr>
          <a:schemeClr val="tx1"/>
        </a:buClr>
        <a:buFont typeface="Arial" pitchFamily="34" charset="0"/>
        <a:buChar char="•"/>
        <a:defRPr sz="1200" kern="1200">
          <a:solidFill>
            <a:schemeClr val="tx1"/>
          </a:solidFill>
          <a:latin typeface="BLK Fort" panose="020B0503030202060203" pitchFamily="34" charset="0"/>
          <a:ea typeface="+mn-ea"/>
          <a:cs typeface="+mn-cs"/>
        </a:defRPr>
      </a:lvl8pPr>
      <a:lvl9pPr marL="1463040" indent="-137160" algn="l" defTabSz="914400" rtl="0" eaLnBrk="1" latinLnBrk="0" hangingPunct="1">
        <a:spcBef>
          <a:spcPts val="700"/>
        </a:spcBef>
        <a:buClr>
          <a:schemeClr val="tx1"/>
        </a:buClr>
        <a:buFont typeface="Arial" panose="020B0604020202020204" pitchFamily="34" charset="0"/>
        <a:buChar char="–"/>
        <a:defRPr sz="1200" kern="1200">
          <a:solidFill>
            <a:schemeClr val="tx1"/>
          </a:solidFill>
          <a:latin typeface="BLK Fort" panose="020B0503030202060203" pitchFamily="34" charset="0"/>
          <a:ea typeface="+mn-ea"/>
          <a:cs typeface="+mn-cs"/>
        </a:defRPr>
      </a:lvl9pPr>
    </p:bodyStyle>
    <p:otherStyle>
      <a:defPPr>
        <a:defRPr/>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100" kern="1200">
          <a:solidFill>
            <a:schemeClr val="tx1"/>
          </a:solidFill>
          <a:latin typeface="+mn-lt"/>
          <a:ea typeface="+mn-ea"/>
          <a:cs typeface="+mn-cs"/>
        </a:defRPr>
      </a:lvl2pPr>
      <a:lvl3pPr marL="914400" algn="l" defTabSz="914400" rtl="0" eaLnBrk="1" latinLnBrk="0" hangingPunct="1">
        <a:defRPr sz="1100" kern="1200">
          <a:solidFill>
            <a:schemeClr val="tx1"/>
          </a:solidFill>
          <a:latin typeface="+mn-lt"/>
          <a:ea typeface="+mn-ea"/>
          <a:cs typeface="+mn-cs"/>
        </a:defRPr>
      </a:lvl3pPr>
      <a:lvl4pPr marL="1371600" algn="l" defTabSz="914400" rtl="0" eaLnBrk="1" latinLnBrk="0" hangingPunct="1">
        <a:defRPr sz="1100" kern="1200">
          <a:solidFill>
            <a:schemeClr val="tx1"/>
          </a:solidFill>
          <a:latin typeface="+mn-lt"/>
          <a:ea typeface="+mn-ea"/>
          <a:cs typeface="+mn-cs"/>
        </a:defRPr>
      </a:lvl4pPr>
      <a:lvl5pPr marL="1828800" algn="l" defTabSz="914400" rtl="0" eaLnBrk="1" latinLnBrk="0" hangingPunct="1">
        <a:defRPr sz="1100" kern="1200">
          <a:solidFill>
            <a:schemeClr val="tx1"/>
          </a:solidFill>
          <a:latin typeface="+mn-lt"/>
          <a:ea typeface="+mn-ea"/>
          <a:cs typeface="+mn-cs"/>
        </a:defRPr>
      </a:lvl5pPr>
      <a:lvl6pPr marL="2286000" algn="l" defTabSz="914400" rtl="0" eaLnBrk="1" latinLnBrk="0" hangingPunct="1">
        <a:defRPr sz="1100" kern="1200">
          <a:solidFill>
            <a:schemeClr val="tx1"/>
          </a:solidFill>
          <a:latin typeface="+mn-lt"/>
          <a:ea typeface="+mn-ea"/>
          <a:cs typeface="+mn-cs"/>
        </a:defRPr>
      </a:lvl6pPr>
      <a:lvl7pPr marL="2743200" algn="l" defTabSz="914400" rtl="0" eaLnBrk="1" latinLnBrk="0" hangingPunct="1">
        <a:defRPr sz="1100" kern="1200">
          <a:solidFill>
            <a:schemeClr val="tx1"/>
          </a:solidFill>
          <a:latin typeface="+mn-lt"/>
          <a:ea typeface="+mn-ea"/>
          <a:cs typeface="+mn-cs"/>
        </a:defRPr>
      </a:lvl7pPr>
      <a:lvl8pPr marL="3200400" algn="l" defTabSz="914400" rtl="0" eaLnBrk="1" latinLnBrk="0" hangingPunct="1">
        <a:defRPr sz="1100" kern="1200">
          <a:solidFill>
            <a:schemeClr val="tx1"/>
          </a:solidFill>
          <a:latin typeface="+mn-lt"/>
          <a:ea typeface="+mn-ea"/>
          <a:cs typeface="+mn-cs"/>
        </a:defRPr>
      </a:lvl8pPr>
      <a:lvl9pPr marL="3657600" algn="l" defTabSz="914400" rtl="0" eaLnBrk="1" latinLnBrk="0" hangingPunct="1">
        <a:defRPr sz="11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userDrawn="1">
          <p15:clr>
            <a:srgbClr val="5ACBF0"/>
          </p15:clr>
        </p15:guide>
        <p15:guide id="3" orient="horz" pos="3960" userDrawn="1">
          <p15:clr>
            <a:srgbClr val="C35EA4"/>
          </p15:clr>
        </p15:guide>
        <p15:guide id="4" pos="192" userDrawn="1">
          <p15:clr>
            <a:srgbClr val="5ACBF0"/>
          </p15:clr>
        </p15:guide>
        <p15:guide id="5" pos="5568"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hyperlink" Target="https://www.marketwatch.com/story/this-new-investing-strategy-wants-to-bring-racial-justice-to-fiscal-budgets-2020-08-28" TargetMode="Externa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20.jpeg"/><Relationship Id="rId18" Type="http://schemas.openxmlformats.org/officeDocument/2006/relationships/image" Target="../media/image25.jpeg"/><Relationship Id="rId3" Type="http://schemas.openxmlformats.org/officeDocument/2006/relationships/image" Target="../media/image10.jpeg"/><Relationship Id="rId7" Type="http://schemas.openxmlformats.org/officeDocument/2006/relationships/image" Target="../media/image14.png"/><Relationship Id="rId12" Type="http://schemas.openxmlformats.org/officeDocument/2006/relationships/image" Target="../media/image19.jpeg"/><Relationship Id="rId17" Type="http://schemas.openxmlformats.org/officeDocument/2006/relationships/image" Target="../media/image24.jpeg"/><Relationship Id="rId2" Type="http://schemas.openxmlformats.org/officeDocument/2006/relationships/image" Target="../media/image9.jpeg"/><Relationship Id="rId16" Type="http://schemas.openxmlformats.org/officeDocument/2006/relationships/image" Target="../media/image23.jpeg"/><Relationship Id="rId1" Type="http://schemas.openxmlformats.org/officeDocument/2006/relationships/slideLayout" Target="../slideLayouts/slideLayout11.xml"/><Relationship Id="rId6" Type="http://schemas.openxmlformats.org/officeDocument/2006/relationships/image" Target="../media/image13.jpeg"/><Relationship Id="rId11" Type="http://schemas.openxmlformats.org/officeDocument/2006/relationships/image" Target="../media/image18.jpeg"/><Relationship Id="rId5" Type="http://schemas.openxmlformats.org/officeDocument/2006/relationships/image" Target="../media/image12.jpeg"/><Relationship Id="rId15" Type="http://schemas.openxmlformats.org/officeDocument/2006/relationships/image" Target="../media/image22.jpeg"/><Relationship Id="rId10" Type="http://schemas.openxmlformats.org/officeDocument/2006/relationships/image" Target="../media/image17.jpeg"/><Relationship Id="rId19" Type="http://schemas.openxmlformats.org/officeDocument/2006/relationships/image" Target="../media/image26.jpeg"/><Relationship Id="rId4" Type="http://schemas.openxmlformats.org/officeDocument/2006/relationships/image" Target="../media/image11.jpeg"/><Relationship Id="rId9" Type="http://schemas.openxmlformats.org/officeDocument/2006/relationships/image" Target="../media/image16.jpeg"/><Relationship Id="rId1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hyperlink" Target="http://dox/org/249/Market%20Data/Public/Documents/Intranet%20Documents/Racial%20Equity%20White%20Paper%20-%20Draft.docx" TargetMode="External"/><Relationship Id="rId2" Type="http://schemas.openxmlformats.org/officeDocument/2006/relationships/hyperlink" Target="https://on-the-basis-of-race-dashboard-idikshit.ads.blkkubhal.blackrock.com/" TargetMode="Externa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ctrTitle"/>
          </p:nvPr>
        </p:nvSpPr>
        <p:spPr/>
        <p:txBody>
          <a:bodyPr/>
          <a:lstStyle/>
          <a:p>
            <a:r>
              <a:rPr lang="en-US" sz="2800" dirty="0"/>
              <a:t>Establishing Racial Equity Key Performance Indicators for Municipalities and States</a:t>
            </a:r>
          </a:p>
        </p:txBody>
      </p:sp>
      <p:sp>
        <p:nvSpPr>
          <p:cNvPr id="3" name="Text Placeholder 2"/>
          <p:cNvSpPr>
            <a:spLocks noGrp="1"/>
          </p:cNvSpPr>
          <p:nvPr>
            <p:ph type="body" sz="quarter" idx="11"/>
          </p:nvPr>
        </p:nvSpPr>
        <p:spPr>
          <a:xfrm>
            <a:off x="2111604" y="468923"/>
            <a:ext cx="6730780" cy="338008"/>
          </a:xfrm>
        </p:spPr>
        <p:txBody>
          <a:bodyPr/>
          <a:lstStyle/>
          <a:p>
            <a:r>
              <a:rPr lang="en-US"/>
              <a:t>Inder Grewal, Andre Bertolotti, Sherrika Fuller, Natalie Wright, Chris Fornal </a:t>
            </a:r>
          </a:p>
        </p:txBody>
      </p:sp>
      <p:sp>
        <p:nvSpPr>
          <p:cNvPr id="2" name="Footer Placeholder 1">
            <a:extLst>
              <a:ext uri="{FF2B5EF4-FFF2-40B4-BE49-F238E27FC236}">
                <a16:creationId xmlns:a16="http://schemas.microsoft.com/office/drawing/2014/main" id="{E1EEED34-2AAE-457D-B6A9-57A6A48DC639}"/>
              </a:ext>
            </a:extLst>
          </p:cNvPr>
          <p:cNvSpPr>
            <a:spLocks noGrp="1"/>
          </p:cNvSpPr>
          <p:nvPr>
            <p:ph type="ftr" sz="quarter" idx="10"/>
          </p:nvPr>
        </p:nvSpPr>
        <p:spPr/>
        <p:txBody>
          <a:bodyPr/>
          <a:lstStyle/>
          <a:p>
            <a:r>
              <a:rPr lang="en-US"/>
              <a:t>Limited Distribution</a:t>
            </a:r>
          </a:p>
        </p:txBody>
      </p:sp>
      <p:sp>
        <p:nvSpPr>
          <p:cNvPr id="4" name="Text Placeholder 3"/>
          <p:cNvSpPr>
            <a:spLocks noGrp="1"/>
          </p:cNvSpPr>
          <p:nvPr>
            <p:ph type="body" sz="quarter" idx="12"/>
          </p:nvPr>
        </p:nvSpPr>
        <p:spPr>
          <a:xfrm>
            <a:off x="2711864" y="889552"/>
            <a:ext cx="6125812" cy="338008"/>
          </a:xfrm>
        </p:spPr>
        <p:txBody>
          <a:bodyPr/>
          <a:lstStyle/>
          <a:p>
            <a:r>
              <a:rPr lang="en-US" dirty="0"/>
              <a:t>January 2021</a:t>
            </a:r>
          </a:p>
        </p:txBody>
      </p:sp>
    </p:spTree>
    <p:extLst>
      <p:ext uri="{BB962C8B-B14F-4D97-AF65-F5344CB8AC3E}">
        <p14:creationId xmlns:p14="http://schemas.microsoft.com/office/powerpoint/2010/main" val="12679456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6709-8961-479D-BEEB-6B3EE459FA3B}"/>
              </a:ext>
            </a:extLst>
          </p:cNvPr>
          <p:cNvSpPr>
            <a:spLocks noGrp="1"/>
          </p:cNvSpPr>
          <p:nvPr>
            <p:ph type="title"/>
          </p:nvPr>
        </p:nvSpPr>
        <p:spPr/>
        <p:txBody>
          <a:bodyPr/>
          <a:lstStyle/>
          <a:p>
            <a:r>
              <a:rPr lang="en-US" dirty="0"/>
              <a:t>Key EKPI: Overall Racial Equity Score</a:t>
            </a:r>
          </a:p>
        </p:txBody>
      </p:sp>
      <p:sp>
        <p:nvSpPr>
          <p:cNvPr id="3" name="Slide Number Placeholder 2">
            <a:extLst>
              <a:ext uri="{FF2B5EF4-FFF2-40B4-BE49-F238E27FC236}">
                <a16:creationId xmlns:a16="http://schemas.microsoft.com/office/drawing/2014/main" id="{9665E75F-5CB5-4B83-9722-C0E000149F60}"/>
              </a:ext>
            </a:extLst>
          </p:cNvPr>
          <p:cNvSpPr>
            <a:spLocks noGrp="1"/>
          </p:cNvSpPr>
          <p:nvPr>
            <p:ph type="sldNum" sz="quarter" idx="13"/>
          </p:nvPr>
        </p:nvSpPr>
        <p:spPr/>
        <p:txBody>
          <a:bodyPr/>
          <a:lstStyle/>
          <a:p>
            <a:fld id="{C0531ADF-2191-45C5-9D71-08764BF86A6F}" type="slidenum">
              <a:rPr lang="en-US" smtClean="0"/>
              <a:pPr/>
              <a:t>10</a:t>
            </a:fld>
            <a:endParaRPr lang="en-US"/>
          </a:p>
        </p:txBody>
      </p:sp>
      <p:sp>
        <p:nvSpPr>
          <p:cNvPr id="4" name="Footer Placeholder 3">
            <a:extLst>
              <a:ext uri="{FF2B5EF4-FFF2-40B4-BE49-F238E27FC236}">
                <a16:creationId xmlns:a16="http://schemas.microsoft.com/office/drawing/2014/main" id="{DE5AD0CC-933C-4B41-B717-DB851CE0AE16}"/>
              </a:ext>
            </a:extLst>
          </p:cNvPr>
          <p:cNvSpPr>
            <a:spLocks noGrp="1"/>
          </p:cNvSpPr>
          <p:nvPr>
            <p:ph type="ftr" sz="quarter" idx="14"/>
          </p:nvPr>
        </p:nvSpPr>
        <p:spPr/>
        <p:txBody>
          <a:bodyPr/>
          <a:lstStyle/>
          <a:p>
            <a:r>
              <a:rPr lang="en-US"/>
              <a:t>Limited Distribution</a:t>
            </a:r>
          </a:p>
        </p:txBody>
      </p:sp>
      <p:sp>
        <p:nvSpPr>
          <p:cNvPr id="7" name="Rectangle 6">
            <a:extLst>
              <a:ext uri="{FF2B5EF4-FFF2-40B4-BE49-F238E27FC236}">
                <a16:creationId xmlns:a16="http://schemas.microsoft.com/office/drawing/2014/main" id="{253D5C1F-A776-48FB-BA4D-EA3266A70C7B}"/>
              </a:ext>
            </a:extLst>
          </p:cNvPr>
          <p:cNvSpPr/>
          <p:nvPr/>
        </p:nvSpPr>
        <p:spPr>
          <a:xfrm>
            <a:off x="691391" y="4937625"/>
            <a:ext cx="3554568" cy="215444"/>
          </a:xfrm>
          <a:prstGeom prst="rect">
            <a:avLst/>
          </a:prstGeom>
          <a:noFill/>
        </p:spPr>
        <p:txBody>
          <a:bodyPr wrap="square">
            <a:spAutoFit/>
          </a:bodyPr>
          <a:lstStyle/>
          <a:p>
            <a:r>
              <a:rPr lang="en-US" sz="800" b="1" dirty="0">
                <a:latin typeface="BLK Fort" panose="020B0503030202060203" pitchFamily="34" charset="0"/>
                <a:ea typeface="Times New Roman" panose="02020603050405020304" pitchFamily="18" charset="0"/>
                <a:cs typeface="Calibri" panose="020F0502020204030204" pitchFamily="34" charset="0"/>
              </a:rPr>
              <a:t>Figure 1</a:t>
            </a:r>
            <a:r>
              <a:rPr lang="en-US" sz="800" dirty="0">
                <a:latin typeface="BLK Fort" panose="020B0503030202060203" pitchFamily="34" charset="0"/>
                <a:ea typeface="Times New Roman" panose="02020603050405020304" pitchFamily="18" charset="0"/>
                <a:cs typeface="Calibri" panose="020F0502020204030204" pitchFamily="34" charset="0"/>
              </a:rPr>
              <a:t>:  Combined Racial Equity Score by county </a:t>
            </a:r>
            <a:endParaRPr lang="en-US" sz="800" dirty="0"/>
          </a:p>
        </p:txBody>
      </p:sp>
      <p:sp>
        <p:nvSpPr>
          <p:cNvPr id="8" name="Rectangle 7">
            <a:extLst>
              <a:ext uri="{FF2B5EF4-FFF2-40B4-BE49-F238E27FC236}">
                <a16:creationId xmlns:a16="http://schemas.microsoft.com/office/drawing/2014/main" id="{D26A810A-DFA1-4465-B0DE-68D42A0059A8}"/>
              </a:ext>
            </a:extLst>
          </p:cNvPr>
          <p:cNvSpPr/>
          <p:nvPr/>
        </p:nvSpPr>
        <p:spPr>
          <a:xfrm>
            <a:off x="265137" y="892426"/>
            <a:ext cx="8613726" cy="523220"/>
          </a:xfrm>
          <a:prstGeom prst="rect">
            <a:avLst/>
          </a:prstGeom>
        </p:spPr>
        <p:txBody>
          <a:bodyPr wrap="square">
            <a:spAutoFit/>
          </a:bodyPr>
          <a:lstStyle/>
          <a:p>
            <a:r>
              <a:rPr lang="en-US" sz="1400" dirty="0">
                <a:latin typeface="BLK Fort" panose="020B0503030202060203" pitchFamily="34" charset="0"/>
                <a:ea typeface="Times New Roman" panose="02020603050405020304" pitchFamily="18" charset="0"/>
                <a:cs typeface="Calibri" panose="020F0502020204030204" pitchFamily="34" charset="0"/>
              </a:rPr>
              <a:t>There are 23 unique EKPIs, each measuring specific outcomes based on racial demographic and are combined to create a single </a:t>
            </a:r>
            <a:r>
              <a:rPr lang="en-US" sz="1400" b="1" dirty="0">
                <a:latin typeface="BLK Fort" panose="020B0503030202060203" pitchFamily="34" charset="0"/>
                <a:ea typeface="Times New Roman" panose="02020603050405020304" pitchFamily="18" charset="0"/>
                <a:cs typeface="Calibri" panose="020F0502020204030204" pitchFamily="34" charset="0"/>
              </a:rPr>
              <a:t>Racial Equity Score </a:t>
            </a:r>
            <a:r>
              <a:rPr lang="en-US" sz="1400" dirty="0">
                <a:latin typeface="BLK Fort" panose="020B0503030202060203" pitchFamily="34" charset="0"/>
                <a:ea typeface="Times New Roman" panose="02020603050405020304" pitchFamily="18" charset="0"/>
                <a:cs typeface="Calibri" panose="020F0502020204030204" pitchFamily="34" charset="0"/>
              </a:rPr>
              <a:t>as a single KPI. </a:t>
            </a:r>
            <a:endParaRPr lang="en-US" sz="1400" dirty="0"/>
          </a:p>
        </p:txBody>
      </p:sp>
      <p:sp>
        <p:nvSpPr>
          <p:cNvPr id="5" name="Rectangle 4">
            <a:extLst>
              <a:ext uri="{FF2B5EF4-FFF2-40B4-BE49-F238E27FC236}">
                <a16:creationId xmlns:a16="http://schemas.microsoft.com/office/drawing/2014/main" id="{C651C471-E651-409A-BC71-8D444B7547CD}"/>
              </a:ext>
            </a:extLst>
          </p:cNvPr>
          <p:cNvSpPr/>
          <p:nvPr/>
        </p:nvSpPr>
        <p:spPr>
          <a:xfrm>
            <a:off x="331840" y="6178331"/>
            <a:ext cx="8113729" cy="215444"/>
          </a:xfrm>
          <a:prstGeom prst="rect">
            <a:avLst/>
          </a:prstGeom>
        </p:spPr>
        <p:txBody>
          <a:bodyPr wrap="square">
            <a:spAutoFit/>
          </a:bodyPr>
          <a:lstStyle/>
          <a:p>
            <a:r>
              <a:rPr lang="en-US" sz="800" dirty="0">
                <a:latin typeface="BLK Fort" panose="020B0503030202060203" pitchFamily="34" charset="0"/>
                <a:ea typeface="Times New Roman" panose="02020603050405020304" pitchFamily="18" charset="0"/>
                <a:cs typeface="Calibri" panose="020F0502020204030204" pitchFamily="34" charset="0"/>
              </a:rPr>
              <a:t> </a:t>
            </a:r>
            <a:r>
              <a:rPr lang="en-US" sz="800" b="1" dirty="0">
                <a:latin typeface="BLK Fort" panose="020B0503030202060203" pitchFamily="34" charset="0"/>
                <a:ea typeface="Times New Roman" panose="02020603050405020304" pitchFamily="18" charset="0"/>
                <a:cs typeface="Calibri" panose="020F0502020204030204" pitchFamily="34" charset="0"/>
              </a:rPr>
              <a:t>NOTE</a:t>
            </a:r>
            <a:r>
              <a:rPr lang="en-US" sz="800" dirty="0">
                <a:latin typeface="BLK Fort" panose="020B0503030202060203" pitchFamily="34" charset="0"/>
                <a:ea typeface="Times New Roman" panose="02020603050405020304" pitchFamily="18" charset="0"/>
                <a:cs typeface="Calibri" panose="020F0502020204030204" pitchFamily="34" charset="0"/>
              </a:rPr>
              <a:t>: Colors indicate the degree of inequity: white represents less inequity, red indicates significant racial inequity, grey indicates no data available.</a:t>
            </a:r>
            <a:endParaRPr lang="en-US" sz="800" dirty="0"/>
          </a:p>
        </p:txBody>
      </p:sp>
      <p:pic>
        <p:nvPicPr>
          <p:cNvPr id="6" name="Picture 5">
            <a:extLst>
              <a:ext uri="{FF2B5EF4-FFF2-40B4-BE49-F238E27FC236}">
                <a16:creationId xmlns:a16="http://schemas.microsoft.com/office/drawing/2014/main" id="{BCBF2EC1-CD3A-44F8-B4EC-BDF5A1ABBC73}"/>
              </a:ext>
            </a:extLst>
          </p:cNvPr>
          <p:cNvPicPr>
            <a:picLocks noChangeAspect="1"/>
          </p:cNvPicPr>
          <p:nvPr/>
        </p:nvPicPr>
        <p:blipFill>
          <a:blip r:embed="rId2"/>
          <a:stretch>
            <a:fillRect/>
          </a:stretch>
        </p:blipFill>
        <p:spPr>
          <a:xfrm>
            <a:off x="0" y="2392470"/>
            <a:ext cx="3888509" cy="2344137"/>
          </a:xfrm>
          <a:prstGeom prst="rect">
            <a:avLst/>
          </a:prstGeom>
        </p:spPr>
      </p:pic>
      <p:sp>
        <p:nvSpPr>
          <p:cNvPr id="28" name="Rectangle 27">
            <a:extLst>
              <a:ext uri="{FF2B5EF4-FFF2-40B4-BE49-F238E27FC236}">
                <a16:creationId xmlns:a16="http://schemas.microsoft.com/office/drawing/2014/main" id="{77AB9062-51B8-4710-BBD2-4E874480E61D}"/>
              </a:ext>
            </a:extLst>
          </p:cNvPr>
          <p:cNvSpPr/>
          <p:nvPr/>
        </p:nvSpPr>
        <p:spPr>
          <a:xfrm>
            <a:off x="4302847" y="3446558"/>
            <a:ext cx="2135713" cy="338554"/>
          </a:xfrm>
          <a:prstGeom prst="rect">
            <a:avLst/>
          </a:prstGeom>
          <a:noFill/>
        </p:spPr>
        <p:txBody>
          <a:bodyPr wrap="square">
            <a:spAutoFit/>
          </a:bodyPr>
          <a:lstStyle/>
          <a:p>
            <a:r>
              <a:rPr lang="en-US" sz="800" b="1" dirty="0"/>
              <a:t>Figure 2</a:t>
            </a:r>
            <a:r>
              <a:rPr lang="en-US" sz="800" dirty="0"/>
              <a:t>: Disciplinary actions gap in primary and secondary schools</a:t>
            </a:r>
            <a:endParaRPr lang="en-US" sz="8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30" name="Picture 29">
            <a:extLst>
              <a:ext uri="{FF2B5EF4-FFF2-40B4-BE49-F238E27FC236}">
                <a16:creationId xmlns:a16="http://schemas.microsoft.com/office/drawing/2014/main" id="{94436F74-4CC7-4D1A-A1A6-5998189E1465}"/>
              </a:ext>
            </a:extLst>
          </p:cNvPr>
          <p:cNvPicPr>
            <a:picLocks noChangeAspect="1"/>
          </p:cNvPicPr>
          <p:nvPr/>
        </p:nvPicPr>
        <p:blipFill>
          <a:blip r:embed="rId3"/>
          <a:stretch>
            <a:fillRect/>
          </a:stretch>
        </p:blipFill>
        <p:spPr>
          <a:xfrm>
            <a:off x="4245959" y="2182162"/>
            <a:ext cx="1995212" cy="1254927"/>
          </a:xfrm>
          <a:prstGeom prst="rect">
            <a:avLst/>
          </a:prstGeom>
        </p:spPr>
      </p:pic>
      <p:pic>
        <p:nvPicPr>
          <p:cNvPr id="33" name="Picture 32">
            <a:extLst>
              <a:ext uri="{FF2B5EF4-FFF2-40B4-BE49-F238E27FC236}">
                <a16:creationId xmlns:a16="http://schemas.microsoft.com/office/drawing/2014/main" id="{90E82766-EB75-47D0-B1AA-56FEC5E82EBA}"/>
              </a:ext>
            </a:extLst>
          </p:cNvPr>
          <p:cNvPicPr>
            <a:picLocks noChangeAspect="1"/>
          </p:cNvPicPr>
          <p:nvPr/>
        </p:nvPicPr>
        <p:blipFill>
          <a:blip r:embed="rId4"/>
          <a:stretch>
            <a:fillRect/>
          </a:stretch>
        </p:blipFill>
        <p:spPr>
          <a:xfrm>
            <a:off x="6662388" y="2194667"/>
            <a:ext cx="1988922" cy="1223952"/>
          </a:xfrm>
          <a:prstGeom prst="rect">
            <a:avLst/>
          </a:prstGeom>
        </p:spPr>
      </p:pic>
      <p:sp>
        <p:nvSpPr>
          <p:cNvPr id="34" name="Rectangle 33">
            <a:extLst>
              <a:ext uri="{FF2B5EF4-FFF2-40B4-BE49-F238E27FC236}">
                <a16:creationId xmlns:a16="http://schemas.microsoft.com/office/drawing/2014/main" id="{85A2ECCE-4CAF-471C-B608-2AC297C25A9E}"/>
              </a:ext>
            </a:extLst>
          </p:cNvPr>
          <p:cNvSpPr/>
          <p:nvPr/>
        </p:nvSpPr>
        <p:spPr>
          <a:xfrm>
            <a:off x="6837303" y="3458859"/>
            <a:ext cx="1976233" cy="338554"/>
          </a:xfrm>
          <a:prstGeom prst="rect">
            <a:avLst/>
          </a:prstGeom>
          <a:noFill/>
        </p:spPr>
        <p:txBody>
          <a:bodyPr wrap="square">
            <a:spAutoFit/>
          </a:bodyPr>
          <a:lstStyle/>
          <a:p>
            <a:r>
              <a:rPr lang="en-US" sz="800" b="1" dirty="0">
                <a:latin typeface="BLK Fort" panose="020B0503030202060203" pitchFamily="34" charset="0"/>
                <a:ea typeface="Times New Roman" panose="02020603050405020304" pitchFamily="18" charset="0"/>
                <a:cs typeface="Calibri" panose="020F0502020204030204" pitchFamily="34" charset="0"/>
              </a:rPr>
              <a:t>Figure 3</a:t>
            </a:r>
            <a:r>
              <a:rPr lang="en-US" sz="800" dirty="0">
                <a:latin typeface="BLK Fort" panose="020B0503030202060203" pitchFamily="34" charset="0"/>
                <a:ea typeface="Times New Roman" panose="02020603050405020304" pitchFamily="18" charset="0"/>
                <a:cs typeface="Calibri" panose="020F0502020204030204" pitchFamily="34" charset="0"/>
              </a:rPr>
              <a:t>:  Over-incarceration rate of Blacks by state</a:t>
            </a:r>
            <a:endParaRPr lang="en-US" sz="800" dirty="0"/>
          </a:p>
        </p:txBody>
      </p:sp>
      <p:pic>
        <p:nvPicPr>
          <p:cNvPr id="35" name="Picture 34">
            <a:extLst>
              <a:ext uri="{FF2B5EF4-FFF2-40B4-BE49-F238E27FC236}">
                <a16:creationId xmlns:a16="http://schemas.microsoft.com/office/drawing/2014/main" id="{197F6D11-3057-44AB-AE7B-2D6E5CC5553C}"/>
              </a:ext>
            </a:extLst>
          </p:cNvPr>
          <p:cNvPicPr>
            <a:picLocks noChangeAspect="1"/>
          </p:cNvPicPr>
          <p:nvPr/>
        </p:nvPicPr>
        <p:blipFill>
          <a:blip r:embed="rId5"/>
          <a:stretch>
            <a:fillRect/>
          </a:stretch>
        </p:blipFill>
        <p:spPr>
          <a:xfrm>
            <a:off x="6837303" y="3874460"/>
            <a:ext cx="1915751" cy="1223952"/>
          </a:xfrm>
          <a:prstGeom prst="rect">
            <a:avLst/>
          </a:prstGeom>
        </p:spPr>
      </p:pic>
      <p:sp>
        <p:nvSpPr>
          <p:cNvPr id="36" name="Rectangle 35">
            <a:extLst>
              <a:ext uri="{FF2B5EF4-FFF2-40B4-BE49-F238E27FC236}">
                <a16:creationId xmlns:a16="http://schemas.microsoft.com/office/drawing/2014/main" id="{1A0C80ED-B9B5-4A68-A4A6-8272A886553A}"/>
              </a:ext>
            </a:extLst>
          </p:cNvPr>
          <p:cNvSpPr/>
          <p:nvPr/>
        </p:nvSpPr>
        <p:spPr>
          <a:xfrm>
            <a:off x="6880311" y="5113557"/>
            <a:ext cx="1976233" cy="338554"/>
          </a:xfrm>
          <a:prstGeom prst="rect">
            <a:avLst/>
          </a:prstGeom>
          <a:noFill/>
        </p:spPr>
        <p:txBody>
          <a:bodyPr wrap="square">
            <a:spAutoFit/>
          </a:bodyPr>
          <a:lstStyle/>
          <a:p>
            <a:r>
              <a:rPr lang="en-US" sz="800" b="1" dirty="0">
                <a:latin typeface="BLK Fort" panose="020B0503030202060203" pitchFamily="34" charset="0"/>
                <a:ea typeface="Times New Roman" panose="02020603050405020304" pitchFamily="18" charset="0"/>
                <a:cs typeface="Calibri" panose="020F0502020204030204" pitchFamily="34" charset="0"/>
              </a:rPr>
              <a:t>Figure 5</a:t>
            </a:r>
            <a:r>
              <a:rPr lang="en-US" sz="800" dirty="0">
                <a:latin typeface="BLK Fort" panose="020B0503030202060203" pitchFamily="34" charset="0"/>
                <a:ea typeface="Times New Roman" panose="02020603050405020304" pitchFamily="18" charset="0"/>
                <a:cs typeface="Calibri" panose="020F0502020204030204" pitchFamily="34" charset="0"/>
              </a:rPr>
              <a:t>:  Infant mortality gap by state</a:t>
            </a:r>
            <a:endParaRPr lang="en-US" sz="800" dirty="0"/>
          </a:p>
        </p:txBody>
      </p:sp>
      <p:pic>
        <p:nvPicPr>
          <p:cNvPr id="37" name="Picture 36">
            <a:extLst>
              <a:ext uri="{FF2B5EF4-FFF2-40B4-BE49-F238E27FC236}">
                <a16:creationId xmlns:a16="http://schemas.microsoft.com/office/drawing/2014/main" id="{B65A0298-CB0F-45BA-BF1F-B38A4E9E8698}"/>
              </a:ext>
            </a:extLst>
          </p:cNvPr>
          <p:cNvPicPr>
            <a:picLocks noChangeAspect="1"/>
          </p:cNvPicPr>
          <p:nvPr/>
        </p:nvPicPr>
        <p:blipFill>
          <a:blip r:embed="rId6"/>
          <a:stretch>
            <a:fillRect/>
          </a:stretch>
        </p:blipFill>
        <p:spPr>
          <a:xfrm>
            <a:off x="4374789" y="3874460"/>
            <a:ext cx="1976233" cy="1223951"/>
          </a:xfrm>
          <a:prstGeom prst="rect">
            <a:avLst/>
          </a:prstGeom>
        </p:spPr>
      </p:pic>
      <p:sp>
        <p:nvSpPr>
          <p:cNvPr id="38" name="Rectangle 37">
            <a:extLst>
              <a:ext uri="{FF2B5EF4-FFF2-40B4-BE49-F238E27FC236}">
                <a16:creationId xmlns:a16="http://schemas.microsoft.com/office/drawing/2014/main" id="{2AFDFB45-21D6-4A3C-ADBA-2726A04679E7}"/>
              </a:ext>
            </a:extLst>
          </p:cNvPr>
          <p:cNvSpPr/>
          <p:nvPr/>
        </p:nvSpPr>
        <p:spPr>
          <a:xfrm>
            <a:off x="4428982" y="5102672"/>
            <a:ext cx="1976233" cy="215444"/>
          </a:xfrm>
          <a:prstGeom prst="rect">
            <a:avLst/>
          </a:prstGeom>
          <a:noFill/>
        </p:spPr>
        <p:txBody>
          <a:bodyPr wrap="square">
            <a:spAutoFit/>
          </a:bodyPr>
          <a:lstStyle/>
          <a:p>
            <a:r>
              <a:rPr lang="en-US" sz="800" b="1" dirty="0">
                <a:latin typeface="BLK Fort" panose="020B0503030202060203" pitchFamily="34" charset="0"/>
                <a:ea typeface="Times New Roman" panose="02020603050405020304" pitchFamily="18" charset="0"/>
                <a:cs typeface="Calibri" panose="020F0502020204030204" pitchFamily="34" charset="0"/>
              </a:rPr>
              <a:t>Figure 4</a:t>
            </a:r>
            <a:r>
              <a:rPr lang="en-US" sz="800" dirty="0">
                <a:latin typeface="BLK Fort" panose="020B0503030202060203" pitchFamily="34" charset="0"/>
                <a:ea typeface="Times New Roman" panose="02020603050405020304" pitchFamily="18" charset="0"/>
                <a:cs typeface="Calibri" panose="020F0502020204030204" pitchFamily="34" charset="0"/>
              </a:rPr>
              <a:t>:  Healthcare coverage gap</a:t>
            </a:r>
            <a:endParaRPr lang="en-US" sz="800" dirty="0"/>
          </a:p>
        </p:txBody>
      </p:sp>
      <p:sp>
        <p:nvSpPr>
          <p:cNvPr id="39" name="Rectangle 38">
            <a:extLst>
              <a:ext uri="{FF2B5EF4-FFF2-40B4-BE49-F238E27FC236}">
                <a16:creationId xmlns:a16="http://schemas.microsoft.com/office/drawing/2014/main" id="{CAD85F7C-DCBB-4C91-BFF5-8DD1134D5C8F}"/>
              </a:ext>
            </a:extLst>
          </p:cNvPr>
          <p:cNvSpPr/>
          <p:nvPr/>
        </p:nvSpPr>
        <p:spPr>
          <a:xfrm>
            <a:off x="4245959" y="1802572"/>
            <a:ext cx="4507094" cy="261610"/>
          </a:xfrm>
          <a:prstGeom prst="rect">
            <a:avLst/>
          </a:prstGeom>
          <a:solidFill>
            <a:schemeClr val="tx1"/>
          </a:solidFill>
        </p:spPr>
        <p:txBody>
          <a:bodyPr wrap="square">
            <a:spAutoFit/>
          </a:bodyPr>
          <a:lstStyle/>
          <a:p>
            <a:pPr lvl="0"/>
            <a:r>
              <a:rPr lang="en-US" sz="1100" b="1" dirty="0">
                <a:solidFill>
                  <a:schemeClr val="bg1"/>
                </a:solidFill>
                <a:latin typeface="+mj-lt"/>
              </a:rPr>
              <a:t>Sample Individual EKPI Scores</a:t>
            </a:r>
          </a:p>
        </p:txBody>
      </p:sp>
      <p:sp>
        <p:nvSpPr>
          <p:cNvPr id="40" name="Rectangle 39">
            <a:extLst>
              <a:ext uri="{FF2B5EF4-FFF2-40B4-BE49-F238E27FC236}">
                <a16:creationId xmlns:a16="http://schemas.microsoft.com/office/drawing/2014/main" id="{A40DDB1E-3C12-420B-992B-66EE0CACD3BE}"/>
              </a:ext>
            </a:extLst>
          </p:cNvPr>
          <p:cNvSpPr/>
          <p:nvPr/>
        </p:nvSpPr>
        <p:spPr>
          <a:xfrm>
            <a:off x="304801" y="1802572"/>
            <a:ext cx="3583708" cy="261610"/>
          </a:xfrm>
          <a:prstGeom prst="rect">
            <a:avLst/>
          </a:prstGeom>
          <a:solidFill>
            <a:schemeClr val="tx1"/>
          </a:solidFill>
        </p:spPr>
        <p:txBody>
          <a:bodyPr wrap="square">
            <a:spAutoFit/>
          </a:bodyPr>
          <a:lstStyle/>
          <a:p>
            <a:pPr lvl="0"/>
            <a:r>
              <a:rPr lang="en-US" sz="1100" b="1" dirty="0">
                <a:solidFill>
                  <a:schemeClr val="bg1"/>
                </a:solidFill>
                <a:latin typeface="+mj-lt"/>
              </a:rPr>
              <a:t>Combined Racial Equity Scores</a:t>
            </a:r>
          </a:p>
        </p:txBody>
      </p:sp>
    </p:spTree>
    <p:extLst>
      <p:ext uri="{BB962C8B-B14F-4D97-AF65-F5344CB8AC3E}">
        <p14:creationId xmlns:p14="http://schemas.microsoft.com/office/powerpoint/2010/main" val="296716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9BBD-4E1D-4171-B115-CF6CC82F5221}"/>
              </a:ext>
            </a:extLst>
          </p:cNvPr>
          <p:cNvSpPr>
            <a:spLocks noGrp="1"/>
          </p:cNvSpPr>
          <p:nvPr>
            <p:ph type="title"/>
          </p:nvPr>
        </p:nvSpPr>
        <p:spPr>
          <a:xfrm>
            <a:off x="304800" y="158279"/>
            <a:ext cx="8534400" cy="594360"/>
          </a:xfrm>
        </p:spPr>
        <p:txBody>
          <a:bodyPr anchor="ctr"/>
          <a:lstStyle/>
          <a:p>
            <a:r>
              <a:rPr lang="en-US"/>
              <a:t>EKPIs – Expanding the Framework</a:t>
            </a:r>
          </a:p>
        </p:txBody>
      </p:sp>
      <p:sp>
        <p:nvSpPr>
          <p:cNvPr id="3" name="Slide Number Placeholder 2">
            <a:extLst>
              <a:ext uri="{FF2B5EF4-FFF2-40B4-BE49-F238E27FC236}">
                <a16:creationId xmlns:a16="http://schemas.microsoft.com/office/drawing/2014/main" id="{5A992BC3-BF73-44AC-AFF4-2265AA6CC40E}"/>
              </a:ext>
            </a:extLst>
          </p:cNvPr>
          <p:cNvSpPr>
            <a:spLocks noGrp="1"/>
          </p:cNvSpPr>
          <p:nvPr>
            <p:ph type="sldNum" sz="quarter" idx="13"/>
          </p:nvPr>
        </p:nvSpPr>
        <p:spPr/>
        <p:txBody>
          <a:bodyPr/>
          <a:lstStyle/>
          <a:p>
            <a:fld id="{C0531ADF-2191-45C5-9D71-08764BF86A6F}" type="slidenum">
              <a:rPr lang="en-US" smtClean="0"/>
              <a:pPr/>
              <a:t>11</a:t>
            </a:fld>
            <a:endParaRPr lang="en-US"/>
          </a:p>
        </p:txBody>
      </p:sp>
      <p:sp>
        <p:nvSpPr>
          <p:cNvPr id="4" name="Footer Placeholder 3">
            <a:extLst>
              <a:ext uri="{FF2B5EF4-FFF2-40B4-BE49-F238E27FC236}">
                <a16:creationId xmlns:a16="http://schemas.microsoft.com/office/drawing/2014/main" id="{C5C198D3-5FC6-487A-B691-A0AF661EF0EF}"/>
              </a:ext>
            </a:extLst>
          </p:cNvPr>
          <p:cNvSpPr>
            <a:spLocks noGrp="1"/>
          </p:cNvSpPr>
          <p:nvPr>
            <p:ph type="ftr" sz="quarter" idx="14"/>
          </p:nvPr>
        </p:nvSpPr>
        <p:spPr/>
        <p:txBody>
          <a:bodyPr/>
          <a:lstStyle/>
          <a:p>
            <a:r>
              <a:rPr lang="en-US"/>
              <a:t>Limited Distribution</a:t>
            </a:r>
          </a:p>
        </p:txBody>
      </p:sp>
      <p:sp>
        <p:nvSpPr>
          <p:cNvPr id="5" name="Freeform 5">
            <a:extLst>
              <a:ext uri="{FF2B5EF4-FFF2-40B4-BE49-F238E27FC236}">
                <a16:creationId xmlns:a16="http://schemas.microsoft.com/office/drawing/2014/main" id="{9DE79557-7B23-4AAC-AF32-5985D31ABC30}"/>
              </a:ext>
            </a:extLst>
          </p:cNvPr>
          <p:cNvSpPr/>
          <p:nvPr/>
        </p:nvSpPr>
        <p:spPr>
          <a:xfrm>
            <a:off x="2500935" y="2757706"/>
            <a:ext cx="1920240" cy="1314987"/>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solidFill>
          <a:ln w="3175">
            <a:solidFill>
              <a:schemeClr val="bg1">
                <a:lumMod val="75000"/>
              </a:schemeClr>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5738" tIns="185738" rIns="185738" bIns="185738" numCol="1" spcCol="1270" anchor="t" anchorCtr="0">
            <a:noAutofit/>
          </a:bodyPr>
          <a:lstStyle/>
          <a:p>
            <a:pPr defTabSz="2166938">
              <a:lnSpc>
                <a:spcPct val="90000"/>
              </a:lnSpc>
              <a:spcBef>
                <a:spcPct val="0"/>
              </a:spcBef>
              <a:spcAft>
                <a:spcPct val="35000"/>
              </a:spcAft>
            </a:pPr>
            <a:r>
              <a:rPr lang="en-US" sz="1200" dirty="0">
                <a:solidFill>
                  <a:schemeClr val="tx1"/>
                </a:solidFill>
                <a:latin typeface="BLK Fort Extrabold" panose="020B0503030202060203" pitchFamily="34" charset="77"/>
              </a:rPr>
              <a:t>Fair Budget Allocation</a:t>
            </a:r>
          </a:p>
          <a:p>
            <a:pPr defTabSz="2166938">
              <a:lnSpc>
                <a:spcPct val="90000"/>
              </a:lnSpc>
              <a:spcBef>
                <a:spcPct val="0"/>
              </a:spcBef>
              <a:spcAft>
                <a:spcPct val="35000"/>
              </a:spcAft>
            </a:pPr>
            <a:r>
              <a:rPr lang="en-US" sz="1000" dirty="0">
                <a:solidFill>
                  <a:schemeClr val="tx1"/>
                </a:solidFill>
                <a:latin typeface="BLK Fort" panose="020B0503030202060203" pitchFamily="34" charset="0"/>
              </a:rPr>
              <a:t>% of budgets for policing and % of budgets sourced from fines and fees vs. &lt; the national average</a:t>
            </a:r>
          </a:p>
        </p:txBody>
      </p:sp>
      <p:sp>
        <p:nvSpPr>
          <p:cNvPr id="7" name="Freeform 12">
            <a:extLst>
              <a:ext uri="{FF2B5EF4-FFF2-40B4-BE49-F238E27FC236}">
                <a16:creationId xmlns:a16="http://schemas.microsoft.com/office/drawing/2014/main" id="{71F3E148-3EA8-45BE-B136-0CB2C071A0CE}"/>
              </a:ext>
            </a:extLst>
          </p:cNvPr>
          <p:cNvSpPr/>
          <p:nvPr/>
        </p:nvSpPr>
        <p:spPr>
          <a:xfrm>
            <a:off x="4626585" y="2757706"/>
            <a:ext cx="1920240" cy="1314987"/>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solidFill>
          <a:ln w="3175">
            <a:solidFill>
              <a:schemeClr val="bg1">
                <a:lumMod val="75000"/>
              </a:schemeClr>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5738" tIns="185738" rIns="185738" bIns="185738" numCol="1" spcCol="1270" anchor="t" anchorCtr="0">
            <a:noAutofit/>
          </a:bodyPr>
          <a:lstStyle/>
          <a:p>
            <a:pPr defTabSz="2166938">
              <a:lnSpc>
                <a:spcPct val="90000"/>
              </a:lnSpc>
              <a:spcBef>
                <a:spcPct val="0"/>
              </a:spcBef>
              <a:spcAft>
                <a:spcPct val="35000"/>
              </a:spcAft>
            </a:pPr>
            <a:r>
              <a:rPr lang="en-US" sz="1200" dirty="0">
                <a:solidFill>
                  <a:schemeClr val="tx1"/>
                </a:solidFill>
                <a:latin typeface="BLK Fort Extrabold" panose="020B0503030202060203" pitchFamily="34" charset="77"/>
              </a:rPr>
              <a:t>Standardized Data Disclosure</a:t>
            </a:r>
          </a:p>
          <a:p>
            <a:pPr defTabSz="2166938">
              <a:lnSpc>
                <a:spcPct val="90000"/>
              </a:lnSpc>
              <a:spcBef>
                <a:spcPct val="0"/>
              </a:spcBef>
              <a:spcAft>
                <a:spcPct val="35000"/>
              </a:spcAft>
            </a:pPr>
            <a:r>
              <a:rPr lang="en-US" sz="1000" dirty="0">
                <a:solidFill>
                  <a:schemeClr val="tx1"/>
                </a:solidFill>
                <a:latin typeface="BLK Fort" panose="020B0503030202060203" pitchFamily="34" charset="77"/>
              </a:rPr>
              <a:t>Police and other local agencies report data to a central database as required</a:t>
            </a:r>
          </a:p>
        </p:txBody>
      </p:sp>
      <p:sp>
        <p:nvSpPr>
          <p:cNvPr id="8" name="Freeform 13">
            <a:extLst>
              <a:ext uri="{FF2B5EF4-FFF2-40B4-BE49-F238E27FC236}">
                <a16:creationId xmlns:a16="http://schemas.microsoft.com/office/drawing/2014/main" id="{A32B76E3-67F4-471D-9CC9-291F3F2E2433}"/>
              </a:ext>
            </a:extLst>
          </p:cNvPr>
          <p:cNvSpPr/>
          <p:nvPr/>
        </p:nvSpPr>
        <p:spPr>
          <a:xfrm>
            <a:off x="365760" y="2757706"/>
            <a:ext cx="1920240" cy="1314987"/>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solidFill>
          <a:ln w="3175">
            <a:solidFill>
              <a:schemeClr val="bg1">
                <a:lumMod val="75000"/>
              </a:schemeClr>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5738" tIns="185738" rIns="185738" bIns="185738" numCol="1" spcCol="1270" anchor="t" anchorCtr="0">
            <a:noAutofit/>
          </a:bodyPr>
          <a:lstStyle/>
          <a:p>
            <a:pPr defTabSz="2166938">
              <a:lnSpc>
                <a:spcPct val="90000"/>
              </a:lnSpc>
              <a:spcBef>
                <a:spcPct val="0"/>
              </a:spcBef>
              <a:spcAft>
                <a:spcPct val="35000"/>
              </a:spcAft>
            </a:pPr>
            <a:r>
              <a:rPr lang="en-US" sz="1200" dirty="0">
                <a:solidFill>
                  <a:schemeClr val="tx1"/>
                </a:solidFill>
                <a:latin typeface="BLK Fort Extrabold" panose="020B0503030202060203" pitchFamily="34" charset="77"/>
              </a:rPr>
              <a:t>Enhanced Police Oversight</a:t>
            </a:r>
          </a:p>
          <a:p>
            <a:pPr defTabSz="2166938">
              <a:lnSpc>
                <a:spcPct val="90000"/>
              </a:lnSpc>
              <a:spcBef>
                <a:spcPct val="0"/>
              </a:spcBef>
              <a:spcAft>
                <a:spcPct val="35000"/>
              </a:spcAft>
            </a:pPr>
            <a:r>
              <a:rPr lang="en-US" sz="1000" dirty="0">
                <a:solidFill>
                  <a:schemeClr val="tx1"/>
                </a:solidFill>
                <a:latin typeface="BLK Fort" panose="020B0503030202060203" pitchFamily="34" charset="77"/>
              </a:rPr>
              <a:t>Laws are in place that limit abuse of power by police and there are severe penalties in place for hate crimes</a:t>
            </a:r>
          </a:p>
        </p:txBody>
      </p:sp>
      <p:sp>
        <p:nvSpPr>
          <p:cNvPr id="10" name="Freeform 11">
            <a:extLst>
              <a:ext uri="{FF2B5EF4-FFF2-40B4-BE49-F238E27FC236}">
                <a16:creationId xmlns:a16="http://schemas.microsoft.com/office/drawing/2014/main" id="{8BE8560F-00A3-4054-9336-887CC1FE3464}"/>
              </a:ext>
            </a:extLst>
          </p:cNvPr>
          <p:cNvSpPr/>
          <p:nvPr/>
        </p:nvSpPr>
        <p:spPr>
          <a:xfrm>
            <a:off x="365760" y="4342267"/>
            <a:ext cx="1916391" cy="1314987"/>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solidFill>
          <a:ln w="3175">
            <a:solidFill>
              <a:schemeClr val="bg1">
                <a:lumMod val="75000"/>
              </a:schemeClr>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5738" tIns="185738" rIns="185738" bIns="185738" numCol="1" spcCol="1270" anchor="t" anchorCtr="0">
            <a:noAutofit/>
          </a:bodyPr>
          <a:lstStyle/>
          <a:p>
            <a:pPr defTabSz="2166938">
              <a:lnSpc>
                <a:spcPct val="90000"/>
              </a:lnSpc>
              <a:spcBef>
                <a:spcPct val="0"/>
              </a:spcBef>
              <a:spcAft>
                <a:spcPct val="35000"/>
              </a:spcAft>
            </a:pPr>
            <a:r>
              <a:rPr lang="en-US" sz="1200" dirty="0">
                <a:solidFill>
                  <a:schemeClr val="tx1"/>
                </a:solidFill>
                <a:latin typeface="BLK Fort Extrabold" panose="020B0503030202060203" pitchFamily="34" charset="77"/>
              </a:rPr>
              <a:t>Standardized Police Dept. Scorecards</a:t>
            </a:r>
          </a:p>
          <a:p>
            <a:pPr defTabSz="2166938">
              <a:lnSpc>
                <a:spcPct val="90000"/>
              </a:lnSpc>
              <a:spcBef>
                <a:spcPct val="0"/>
              </a:spcBef>
              <a:spcAft>
                <a:spcPct val="35000"/>
              </a:spcAft>
            </a:pPr>
            <a:r>
              <a:rPr lang="en-US" sz="1000" dirty="0">
                <a:solidFill>
                  <a:schemeClr val="tx1"/>
                </a:solidFill>
                <a:latin typeface="BLK Fort" panose="020B0503030202060203" pitchFamily="34" charset="77"/>
              </a:rPr>
              <a:t>Standardized scorecards for police jurisdictions monitoring use of force and other police interactions</a:t>
            </a:r>
          </a:p>
        </p:txBody>
      </p:sp>
      <p:sp>
        <p:nvSpPr>
          <p:cNvPr id="11" name="Freeform 11">
            <a:extLst>
              <a:ext uri="{FF2B5EF4-FFF2-40B4-BE49-F238E27FC236}">
                <a16:creationId xmlns:a16="http://schemas.microsoft.com/office/drawing/2014/main" id="{88F19EE3-2EF8-4E4A-A602-8B75A0EE7B6B}"/>
              </a:ext>
            </a:extLst>
          </p:cNvPr>
          <p:cNvSpPr/>
          <p:nvPr/>
        </p:nvSpPr>
        <p:spPr>
          <a:xfrm>
            <a:off x="2500935" y="4342267"/>
            <a:ext cx="1916391" cy="1314987"/>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solidFill>
          <a:ln w="3175">
            <a:solidFill>
              <a:schemeClr val="bg1">
                <a:lumMod val="75000"/>
              </a:schemeClr>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5738" tIns="185738" rIns="185738" bIns="185738" numCol="1" spcCol="1270" anchor="t" anchorCtr="0">
            <a:noAutofit/>
          </a:bodyPr>
          <a:lstStyle/>
          <a:p>
            <a:pPr defTabSz="2166938">
              <a:lnSpc>
                <a:spcPct val="90000"/>
              </a:lnSpc>
              <a:spcBef>
                <a:spcPct val="0"/>
              </a:spcBef>
              <a:spcAft>
                <a:spcPct val="35000"/>
              </a:spcAft>
            </a:pPr>
            <a:r>
              <a:rPr lang="en-US" sz="1200" dirty="0">
                <a:solidFill>
                  <a:schemeClr val="tx1"/>
                </a:solidFill>
                <a:latin typeface="BLK Fort Extrabold" panose="020B0503030202060203" pitchFamily="34" charset="77"/>
              </a:rPr>
              <a:t>Fair Congress  Representation</a:t>
            </a:r>
          </a:p>
          <a:p>
            <a:pPr defTabSz="2166938">
              <a:lnSpc>
                <a:spcPct val="90000"/>
              </a:lnSpc>
              <a:spcBef>
                <a:spcPct val="0"/>
              </a:spcBef>
              <a:spcAft>
                <a:spcPct val="35000"/>
              </a:spcAft>
            </a:pPr>
            <a:r>
              <a:rPr lang="en-US" sz="1000" dirty="0">
                <a:solidFill>
                  <a:schemeClr val="tx1"/>
                </a:solidFill>
                <a:latin typeface="BLK Fort" panose="020B0503030202060203" pitchFamily="34" charset="77"/>
              </a:rPr>
              <a:t># of people in state and local governments are  proportionate to demographic</a:t>
            </a:r>
          </a:p>
        </p:txBody>
      </p:sp>
      <p:sp>
        <p:nvSpPr>
          <p:cNvPr id="12" name="Freeform 11">
            <a:extLst>
              <a:ext uri="{FF2B5EF4-FFF2-40B4-BE49-F238E27FC236}">
                <a16:creationId xmlns:a16="http://schemas.microsoft.com/office/drawing/2014/main" id="{91DF4B35-1758-43CB-9E87-20FA993F70AE}"/>
              </a:ext>
            </a:extLst>
          </p:cNvPr>
          <p:cNvSpPr/>
          <p:nvPr/>
        </p:nvSpPr>
        <p:spPr>
          <a:xfrm>
            <a:off x="4630434" y="4342267"/>
            <a:ext cx="1916391" cy="1314987"/>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solidFill>
          <a:ln w="3175">
            <a:solidFill>
              <a:schemeClr val="bg1">
                <a:lumMod val="75000"/>
              </a:schemeClr>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5738" tIns="185738" rIns="185738" bIns="185738" numCol="1" spcCol="1270" anchor="t" anchorCtr="0">
            <a:noAutofit/>
          </a:bodyPr>
          <a:lstStyle/>
          <a:p>
            <a:pPr defTabSz="2166938">
              <a:lnSpc>
                <a:spcPct val="90000"/>
              </a:lnSpc>
              <a:spcBef>
                <a:spcPct val="0"/>
              </a:spcBef>
              <a:spcAft>
                <a:spcPct val="35000"/>
              </a:spcAft>
            </a:pPr>
            <a:r>
              <a:rPr lang="en-US" sz="1200" dirty="0">
                <a:solidFill>
                  <a:schemeClr val="tx1"/>
                </a:solidFill>
                <a:latin typeface="BLK Fort Extrabold" panose="020B0503030202060203" pitchFamily="34" charset="77"/>
              </a:rPr>
              <a:t>Diversification of Revenue Sources</a:t>
            </a:r>
          </a:p>
          <a:p>
            <a:pPr defTabSz="2166938">
              <a:lnSpc>
                <a:spcPct val="90000"/>
              </a:lnSpc>
              <a:spcBef>
                <a:spcPct val="0"/>
              </a:spcBef>
              <a:spcAft>
                <a:spcPct val="35000"/>
              </a:spcAft>
            </a:pPr>
            <a:r>
              <a:rPr lang="en-US" sz="1000" dirty="0">
                <a:solidFill>
                  <a:schemeClr val="tx1"/>
                </a:solidFill>
                <a:latin typeface="BLK Fort" panose="020B0503030202060203" pitchFamily="34" charset="77"/>
              </a:rPr>
              <a:t>Ability to raise revenue from other sources rather than over rely on income taxes, sales taxes and fines &amp; fees</a:t>
            </a:r>
          </a:p>
        </p:txBody>
      </p:sp>
      <p:sp>
        <p:nvSpPr>
          <p:cNvPr id="13" name="Freeform 11">
            <a:extLst>
              <a:ext uri="{FF2B5EF4-FFF2-40B4-BE49-F238E27FC236}">
                <a16:creationId xmlns:a16="http://schemas.microsoft.com/office/drawing/2014/main" id="{C0ACA75D-A50C-4722-ACB5-D99D7905AFB9}"/>
              </a:ext>
            </a:extLst>
          </p:cNvPr>
          <p:cNvSpPr/>
          <p:nvPr/>
        </p:nvSpPr>
        <p:spPr>
          <a:xfrm>
            <a:off x="6752235" y="2757706"/>
            <a:ext cx="1920240" cy="1314987"/>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solidFill>
          <a:ln w="3175">
            <a:solidFill>
              <a:schemeClr val="bg1">
                <a:lumMod val="75000"/>
              </a:schemeClr>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5738" tIns="185738" rIns="185738" bIns="185738" numCol="1" spcCol="1270" anchor="t" anchorCtr="0">
            <a:noAutofit/>
          </a:bodyPr>
          <a:lstStyle/>
          <a:p>
            <a:pPr defTabSz="2166938">
              <a:lnSpc>
                <a:spcPct val="90000"/>
              </a:lnSpc>
              <a:spcBef>
                <a:spcPct val="0"/>
              </a:spcBef>
              <a:spcAft>
                <a:spcPct val="35000"/>
              </a:spcAft>
            </a:pPr>
            <a:r>
              <a:rPr lang="en-US" sz="1200" dirty="0">
                <a:solidFill>
                  <a:schemeClr val="tx1"/>
                </a:solidFill>
                <a:latin typeface="BLK Fort Extrabold" panose="020B0503030202060203" pitchFamily="34" charset="77"/>
              </a:rPr>
              <a:t>Presence of Gerrymandering</a:t>
            </a:r>
          </a:p>
          <a:p>
            <a:pPr defTabSz="2166938">
              <a:lnSpc>
                <a:spcPct val="90000"/>
              </a:lnSpc>
              <a:spcBef>
                <a:spcPct val="0"/>
              </a:spcBef>
              <a:spcAft>
                <a:spcPct val="35000"/>
              </a:spcAft>
            </a:pPr>
            <a:r>
              <a:rPr lang="en-US" sz="1000" dirty="0">
                <a:solidFill>
                  <a:schemeClr val="tx1"/>
                </a:solidFill>
                <a:latin typeface="BLK Fort" panose="020B0503030202060203" pitchFamily="34" charset="77"/>
              </a:rPr>
              <a:t>Identify the presence of abnormally shaped districts, which can be an indication of intent to limit voting power</a:t>
            </a:r>
          </a:p>
        </p:txBody>
      </p:sp>
      <p:sp>
        <p:nvSpPr>
          <p:cNvPr id="15" name="Rectangle 14">
            <a:extLst>
              <a:ext uri="{FF2B5EF4-FFF2-40B4-BE49-F238E27FC236}">
                <a16:creationId xmlns:a16="http://schemas.microsoft.com/office/drawing/2014/main" id="{0502A191-761D-46E5-9E02-069C1CB3C9A0}"/>
              </a:ext>
            </a:extLst>
          </p:cNvPr>
          <p:cNvSpPr/>
          <p:nvPr/>
        </p:nvSpPr>
        <p:spPr>
          <a:xfrm>
            <a:off x="369609" y="988312"/>
            <a:ext cx="8293015" cy="276999"/>
          </a:xfrm>
          <a:prstGeom prst="rect">
            <a:avLst/>
          </a:prstGeom>
          <a:solidFill>
            <a:schemeClr val="tx1"/>
          </a:solidFill>
          <a:ln>
            <a:solidFill>
              <a:schemeClr val="bg1">
                <a:lumMod val="65000"/>
              </a:schemeClr>
            </a:solidFill>
          </a:ln>
        </p:spPr>
        <p:txBody>
          <a:bodyPr wrap="square">
            <a:spAutoFit/>
          </a:bodyPr>
          <a:lstStyle/>
          <a:p>
            <a:pPr lvl="0"/>
            <a:r>
              <a:rPr lang="en-US" sz="1200" b="1" dirty="0">
                <a:solidFill>
                  <a:schemeClr val="bg1"/>
                </a:solidFill>
              </a:rPr>
              <a:t>Future opportunities to expand the framework</a:t>
            </a:r>
            <a:r>
              <a:rPr lang="en-US" sz="1200" dirty="0">
                <a:solidFill>
                  <a:schemeClr val="bg1"/>
                </a:solidFill>
              </a:rPr>
              <a:t>:</a:t>
            </a:r>
          </a:p>
        </p:txBody>
      </p:sp>
      <p:sp>
        <p:nvSpPr>
          <p:cNvPr id="16" name="Freeform 11">
            <a:extLst>
              <a:ext uri="{FF2B5EF4-FFF2-40B4-BE49-F238E27FC236}">
                <a16:creationId xmlns:a16="http://schemas.microsoft.com/office/drawing/2014/main" id="{0C334D46-212E-4211-A5AA-FF32C987F4CA}"/>
              </a:ext>
            </a:extLst>
          </p:cNvPr>
          <p:cNvSpPr/>
          <p:nvPr/>
        </p:nvSpPr>
        <p:spPr>
          <a:xfrm>
            <a:off x="6759933" y="4342266"/>
            <a:ext cx="1916391" cy="1314987"/>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bg1"/>
          </a:solidFill>
          <a:ln w="3175">
            <a:solidFill>
              <a:schemeClr val="bg1">
                <a:lumMod val="75000"/>
              </a:schemeClr>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5738" tIns="185738" rIns="185738" bIns="185738" numCol="1" spcCol="1270" anchor="t" anchorCtr="0">
            <a:noAutofit/>
          </a:bodyPr>
          <a:lstStyle/>
          <a:p>
            <a:pPr defTabSz="2166938">
              <a:lnSpc>
                <a:spcPct val="90000"/>
              </a:lnSpc>
              <a:spcBef>
                <a:spcPct val="0"/>
              </a:spcBef>
              <a:spcAft>
                <a:spcPct val="35000"/>
              </a:spcAft>
            </a:pPr>
            <a:r>
              <a:rPr lang="en-US" sz="1200" dirty="0">
                <a:solidFill>
                  <a:schemeClr val="tx1"/>
                </a:solidFill>
                <a:latin typeface="BLK Fort Extrabold" panose="020B0503030202060203" pitchFamily="34" charset="77"/>
              </a:rPr>
              <a:t>Transparency in Bond Issuance</a:t>
            </a:r>
          </a:p>
          <a:p>
            <a:pPr defTabSz="2166938">
              <a:lnSpc>
                <a:spcPct val="90000"/>
              </a:lnSpc>
              <a:spcBef>
                <a:spcPct val="0"/>
              </a:spcBef>
              <a:spcAft>
                <a:spcPct val="35000"/>
              </a:spcAft>
            </a:pPr>
            <a:r>
              <a:rPr lang="en-US" sz="1000" dirty="0">
                <a:solidFill>
                  <a:schemeClr val="tx1"/>
                </a:solidFill>
                <a:latin typeface="BLK Fort" panose="020B0503030202060203" pitchFamily="34" charset="77"/>
              </a:rPr>
              <a:t>Clearer disclosure for bonds issues that partially cover legal settlements related to police violence</a:t>
            </a:r>
          </a:p>
        </p:txBody>
      </p:sp>
      <p:sp>
        <p:nvSpPr>
          <p:cNvPr id="17" name="Freeform 5">
            <a:extLst>
              <a:ext uri="{FF2B5EF4-FFF2-40B4-BE49-F238E27FC236}">
                <a16:creationId xmlns:a16="http://schemas.microsoft.com/office/drawing/2014/main" id="{66F9387F-443E-4114-9A85-95BCDFD9129A}"/>
              </a:ext>
            </a:extLst>
          </p:cNvPr>
          <p:cNvSpPr/>
          <p:nvPr/>
        </p:nvSpPr>
        <p:spPr>
          <a:xfrm>
            <a:off x="2504784" y="1392936"/>
            <a:ext cx="1920240" cy="593888"/>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2"/>
          </a:solidFill>
          <a:ln w="3175">
            <a:solidFill>
              <a:schemeClr val="bg1">
                <a:lumMod val="75000"/>
              </a:schemeClr>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0" rIns="91440" bIns="27432" numCol="1" spcCol="1270" anchor="ctr" anchorCtr="0">
            <a:noAutofit/>
          </a:bodyPr>
          <a:lstStyle/>
          <a:p>
            <a:pPr algn="ctr" defTabSz="2166938">
              <a:lnSpc>
                <a:spcPct val="90000"/>
              </a:lnSpc>
              <a:spcBef>
                <a:spcPct val="0"/>
              </a:spcBef>
              <a:spcAft>
                <a:spcPct val="35000"/>
              </a:spcAft>
            </a:pPr>
            <a:r>
              <a:rPr lang="en-US" sz="1100" b="1" dirty="0">
                <a:solidFill>
                  <a:schemeClr val="tx1"/>
                </a:solidFill>
                <a:latin typeface="BLK Fort" panose="020B0503030202060203" pitchFamily="34" charset="0"/>
              </a:rPr>
              <a:t>Engaging the firm for feedback</a:t>
            </a:r>
          </a:p>
        </p:txBody>
      </p:sp>
      <p:sp>
        <p:nvSpPr>
          <p:cNvPr id="18" name="Freeform 12">
            <a:extLst>
              <a:ext uri="{FF2B5EF4-FFF2-40B4-BE49-F238E27FC236}">
                <a16:creationId xmlns:a16="http://schemas.microsoft.com/office/drawing/2014/main" id="{4946FC69-71CA-4BD8-BC24-DC4266AB4F93}"/>
              </a:ext>
            </a:extLst>
          </p:cNvPr>
          <p:cNvSpPr/>
          <p:nvPr/>
        </p:nvSpPr>
        <p:spPr>
          <a:xfrm>
            <a:off x="4630434" y="1392936"/>
            <a:ext cx="1920240" cy="593888"/>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2"/>
          </a:solidFill>
          <a:ln w="3175">
            <a:solidFill>
              <a:schemeClr val="bg1">
                <a:lumMod val="75000"/>
              </a:schemeClr>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0" rIns="91440" bIns="27432" numCol="1" spcCol="1270" anchor="ctr" anchorCtr="0">
            <a:noAutofit/>
          </a:bodyPr>
          <a:lstStyle/>
          <a:p>
            <a:pPr algn="ctr" defTabSz="2166938">
              <a:lnSpc>
                <a:spcPct val="90000"/>
              </a:lnSpc>
              <a:spcBef>
                <a:spcPct val="0"/>
              </a:spcBef>
              <a:spcAft>
                <a:spcPct val="35000"/>
              </a:spcAft>
            </a:pPr>
            <a:r>
              <a:rPr lang="en-US" sz="1100" b="1" dirty="0">
                <a:solidFill>
                  <a:schemeClr val="tx1"/>
                </a:solidFill>
                <a:latin typeface="BLK Fort" panose="020B0503030202060203" pitchFamily="34" charset="0"/>
              </a:rPr>
              <a:t>Identifying new impact investments</a:t>
            </a:r>
          </a:p>
        </p:txBody>
      </p:sp>
      <p:sp>
        <p:nvSpPr>
          <p:cNvPr id="19" name="Freeform 13">
            <a:extLst>
              <a:ext uri="{FF2B5EF4-FFF2-40B4-BE49-F238E27FC236}">
                <a16:creationId xmlns:a16="http://schemas.microsoft.com/office/drawing/2014/main" id="{AC9C9298-9255-4F1E-89E0-8E82FD3E1FF5}"/>
              </a:ext>
            </a:extLst>
          </p:cNvPr>
          <p:cNvSpPr/>
          <p:nvPr/>
        </p:nvSpPr>
        <p:spPr>
          <a:xfrm>
            <a:off x="369609" y="1392936"/>
            <a:ext cx="1920240" cy="593888"/>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2"/>
          </a:solidFill>
          <a:ln w="3175">
            <a:solidFill>
              <a:schemeClr val="bg1">
                <a:lumMod val="75000"/>
              </a:schemeClr>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0" rIns="91440" bIns="27432" numCol="1" spcCol="1270" anchor="ctr" anchorCtr="0">
            <a:noAutofit/>
          </a:bodyPr>
          <a:lstStyle/>
          <a:p>
            <a:pPr algn="ctr" defTabSz="2166938">
              <a:lnSpc>
                <a:spcPct val="90000"/>
              </a:lnSpc>
              <a:spcBef>
                <a:spcPct val="0"/>
              </a:spcBef>
              <a:spcAft>
                <a:spcPct val="35000"/>
              </a:spcAft>
            </a:pPr>
            <a:r>
              <a:rPr lang="en-US" sz="1100" b="1" dirty="0">
                <a:solidFill>
                  <a:schemeClr val="tx1"/>
                </a:solidFill>
                <a:latin typeface="BLK Fort" panose="020B0503030202060203" pitchFamily="34" charset="0"/>
              </a:rPr>
              <a:t>Reporting EKPI data over time</a:t>
            </a:r>
            <a:endParaRPr lang="en-US" sz="900" b="1" dirty="0">
              <a:solidFill>
                <a:schemeClr val="tx1"/>
              </a:solidFill>
              <a:latin typeface="BLK Fort" panose="020B0503030202060203" pitchFamily="34" charset="0"/>
            </a:endParaRPr>
          </a:p>
        </p:txBody>
      </p:sp>
      <p:sp>
        <p:nvSpPr>
          <p:cNvPr id="20" name="Freeform 11">
            <a:extLst>
              <a:ext uri="{FF2B5EF4-FFF2-40B4-BE49-F238E27FC236}">
                <a16:creationId xmlns:a16="http://schemas.microsoft.com/office/drawing/2014/main" id="{0F9BB3D5-62C4-483E-9981-48A967C7C8F2}"/>
              </a:ext>
            </a:extLst>
          </p:cNvPr>
          <p:cNvSpPr/>
          <p:nvPr/>
        </p:nvSpPr>
        <p:spPr>
          <a:xfrm>
            <a:off x="6756084" y="1392936"/>
            <a:ext cx="1920240" cy="593888"/>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2"/>
          </a:solidFill>
          <a:ln w="3175">
            <a:solidFill>
              <a:schemeClr val="bg1">
                <a:lumMod val="75000"/>
              </a:schemeClr>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0" rIns="91440" bIns="27432" numCol="1" spcCol="1270" anchor="ctr" anchorCtr="0">
            <a:noAutofit/>
          </a:bodyPr>
          <a:lstStyle/>
          <a:p>
            <a:pPr algn="ctr" defTabSz="2166938">
              <a:lnSpc>
                <a:spcPct val="90000"/>
              </a:lnSpc>
              <a:spcBef>
                <a:spcPct val="0"/>
              </a:spcBef>
              <a:spcAft>
                <a:spcPct val="35000"/>
              </a:spcAft>
            </a:pPr>
            <a:r>
              <a:rPr lang="en-US" sz="1100" b="1" dirty="0">
                <a:solidFill>
                  <a:schemeClr val="tx1"/>
                </a:solidFill>
                <a:latin typeface="BLK Fort" panose="020B0503030202060203" pitchFamily="34" charset="0"/>
              </a:rPr>
              <a:t>Expanding and refreshing data sets</a:t>
            </a:r>
          </a:p>
        </p:txBody>
      </p:sp>
      <p:sp>
        <p:nvSpPr>
          <p:cNvPr id="21" name="Rectangle 20">
            <a:extLst>
              <a:ext uri="{FF2B5EF4-FFF2-40B4-BE49-F238E27FC236}">
                <a16:creationId xmlns:a16="http://schemas.microsoft.com/office/drawing/2014/main" id="{7461ACA8-1080-434B-A007-6DA60D83FD52}"/>
              </a:ext>
            </a:extLst>
          </p:cNvPr>
          <p:cNvSpPr/>
          <p:nvPr/>
        </p:nvSpPr>
        <p:spPr>
          <a:xfrm>
            <a:off x="365760" y="2376203"/>
            <a:ext cx="8293016" cy="276999"/>
          </a:xfrm>
          <a:prstGeom prst="rect">
            <a:avLst/>
          </a:prstGeom>
          <a:solidFill>
            <a:schemeClr val="tx1"/>
          </a:solidFill>
        </p:spPr>
        <p:txBody>
          <a:bodyPr wrap="square">
            <a:spAutoFit/>
          </a:bodyPr>
          <a:lstStyle/>
          <a:p>
            <a:pPr lvl="0"/>
            <a:r>
              <a:rPr lang="en-US" sz="1200" b="1" dirty="0">
                <a:solidFill>
                  <a:schemeClr val="bg1"/>
                </a:solidFill>
              </a:rPr>
              <a:t>Additional EKPIs for future consideration</a:t>
            </a:r>
            <a:r>
              <a:rPr lang="en-US" sz="1200" dirty="0">
                <a:solidFill>
                  <a:schemeClr val="bg1"/>
                </a:solidFill>
              </a:rPr>
              <a:t>:</a:t>
            </a:r>
          </a:p>
        </p:txBody>
      </p:sp>
    </p:spTree>
    <p:extLst>
      <p:ext uri="{BB962C8B-B14F-4D97-AF65-F5344CB8AC3E}">
        <p14:creationId xmlns:p14="http://schemas.microsoft.com/office/powerpoint/2010/main" val="3862717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8DEE-5A13-4F13-9B05-3BDE90FDB0CF}"/>
              </a:ext>
            </a:extLst>
          </p:cNvPr>
          <p:cNvSpPr>
            <a:spLocks noGrp="1"/>
          </p:cNvSpPr>
          <p:nvPr>
            <p:ph type="title"/>
          </p:nvPr>
        </p:nvSpPr>
        <p:spPr>
          <a:xfrm>
            <a:off x="304800" y="301752"/>
            <a:ext cx="8534400" cy="594360"/>
          </a:xfrm>
        </p:spPr>
        <p:txBody>
          <a:bodyPr/>
          <a:lstStyle/>
          <a:p>
            <a:r>
              <a:rPr lang="en-US" dirty="0"/>
              <a:t>EKPIs - Project Sponsorship</a:t>
            </a:r>
          </a:p>
        </p:txBody>
      </p:sp>
      <p:sp>
        <p:nvSpPr>
          <p:cNvPr id="3" name="Slide Number Placeholder 2">
            <a:extLst>
              <a:ext uri="{FF2B5EF4-FFF2-40B4-BE49-F238E27FC236}">
                <a16:creationId xmlns:a16="http://schemas.microsoft.com/office/drawing/2014/main" id="{70C855E1-FAF9-4376-BE46-7ABCAE3ADFD1}"/>
              </a:ext>
            </a:extLst>
          </p:cNvPr>
          <p:cNvSpPr>
            <a:spLocks noGrp="1"/>
          </p:cNvSpPr>
          <p:nvPr>
            <p:ph type="sldNum" sz="quarter" idx="13"/>
          </p:nvPr>
        </p:nvSpPr>
        <p:spPr/>
        <p:txBody>
          <a:bodyPr/>
          <a:lstStyle/>
          <a:p>
            <a:fld id="{C0531ADF-2191-45C5-9D71-08764BF86A6F}" type="slidenum">
              <a:rPr lang="en-US" smtClean="0"/>
              <a:pPr/>
              <a:t>12</a:t>
            </a:fld>
            <a:endParaRPr lang="en-US"/>
          </a:p>
        </p:txBody>
      </p:sp>
      <p:sp>
        <p:nvSpPr>
          <p:cNvPr id="4" name="Footer Placeholder 3">
            <a:extLst>
              <a:ext uri="{FF2B5EF4-FFF2-40B4-BE49-F238E27FC236}">
                <a16:creationId xmlns:a16="http://schemas.microsoft.com/office/drawing/2014/main" id="{C7F4635A-F7E2-4D77-941B-60E53B767196}"/>
              </a:ext>
            </a:extLst>
          </p:cNvPr>
          <p:cNvSpPr>
            <a:spLocks noGrp="1"/>
          </p:cNvSpPr>
          <p:nvPr>
            <p:ph type="ftr" sz="quarter" idx="14"/>
          </p:nvPr>
        </p:nvSpPr>
        <p:spPr/>
        <p:txBody>
          <a:bodyPr/>
          <a:lstStyle/>
          <a:p>
            <a:r>
              <a:rPr lang="en-US"/>
              <a:t>Limited Distribution</a:t>
            </a:r>
          </a:p>
        </p:txBody>
      </p:sp>
      <p:sp>
        <p:nvSpPr>
          <p:cNvPr id="6" name="Rectangle 5">
            <a:extLst>
              <a:ext uri="{FF2B5EF4-FFF2-40B4-BE49-F238E27FC236}">
                <a16:creationId xmlns:a16="http://schemas.microsoft.com/office/drawing/2014/main" id="{F4ADEE49-2299-4971-976D-2B679D31BAB6}"/>
              </a:ext>
            </a:extLst>
          </p:cNvPr>
          <p:cNvSpPr/>
          <p:nvPr/>
        </p:nvSpPr>
        <p:spPr>
          <a:xfrm>
            <a:off x="4368799" y="1348777"/>
            <a:ext cx="4258715" cy="4047262"/>
          </a:xfrm>
          <a:prstGeom prst="rect">
            <a:avLst/>
          </a:prstGeom>
        </p:spPr>
        <p:txBody>
          <a:bodyPr wrap="square">
            <a:spAutoFit/>
          </a:bodyPr>
          <a:lstStyle/>
          <a:p>
            <a:pPr marL="171450" indent="-171450">
              <a:spcAft>
                <a:spcPts val="1200"/>
              </a:spcAft>
              <a:buFont typeface="Arial" panose="020B0604020202020204" pitchFamily="34" charset="0"/>
              <a:buChar char="•"/>
            </a:pPr>
            <a:r>
              <a:rPr lang="en-US" sz="1100" b="1" dirty="0">
                <a:solidFill>
                  <a:srgbClr val="000000"/>
                </a:solidFill>
                <a:ea typeface="Times New Roman" panose="02020603050405020304" pitchFamily="18" charset="0"/>
              </a:rPr>
              <a:t>GEC Sponsor </a:t>
            </a:r>
            <a:r>
              <a:rPr lang="en-US" sz="1100" dirty="0">
                <a:solidFill>
                  <a:srgbClr val="000000"/>
                </a:solidFill>
                <a:ea typeface="Times New Roman" panose="02020603050405020304" pitchFamily="18" charset="0"/>
              </a:rPr>
              <a:t>(</a:t>
            </a:r>
            <a:r>
              <a:rPr lang="en-US" sz="1100" i="1" dirty="0">
                <a:solidFill>
                  <a:schemeClr val="accent1"/>
                </a:solidFill>
              </a:rPr>
              <a:t>Rich Kushel</a:t>
            </a:r>
            <a:r>
              <a:rPr lang="en-US" sz="1100" dirty="0">
                <a:solidFill>
                  <a:srgbClr val="000000"/>
                </a:solidFill>
                <a:ea typeface="Times New Roman" panose="02020603050405020304" pitchFamily="18" charset="0"/>
              </a:rPr>
              <a:t>) to determine how our work can be promoted and supported via this initiative.  </a:t>
            </a:r>
            <a:endParaRPr lang="en-US" sz="1100" dirty="0">
              <a:solidFill>
                <a:srgbClr val="000000"/>
              </a:solidFill>
              <a:ea typeface="Calibri" panose="020F0502020204030204" pitchFamily="34" charset="0"/>
            </a:endParaRPr>
          </a:p>
          <a:p>
            <a:pPr marL="171450" indent="-171450">
              <a:spcAft>
                <a:spcPts val="1200"/>
              </a:spcAft>
              <a:buFont typeface="Arial" panose="020B0604020202020204" pitchFamily="34" charset="0"/>
              <a:buChar char="•"/>
            </a:pPr>
            <a:r>
              <a:rPr lang="en-US" sz="1100" b="1" dirty="0">
                <a:solidFill>
                  <a:srgbClr val="000000"/>
                </a:solidFill>
                <a:ea typeface="Times New Roman" panose="02020603050405020304" pitchFamily="18" charset="0"/>
              </a:rPr>
              <a:t>Portfolio Management Group</a:t>
            </a:r>
            <a:r>
              <a:rPr lang="en-US" sz="1100" dirty="0">
                <a:solidFill>
                  <a:srgbClr val="000000"/>
                </a:solidFill>
                <a:ea typeface="Times New Roman" panose="02020603050405020304" pitchFamily="18" charset="0"/>
              </a:rPr>
              <a:t> (</a:t>
            </a:r>
            <a:r>
              <a:rPr lang="en-US" sz="1100" i="1" dirty="0">
                <a:solidFill>
                  <a:schemeClr val="accent1"/>
                </a:solidFill>
              </a:rPr>
              <a:t>Chanel Frazier &amp; PMG Investors</a:t>
            </a:r>
            <a:r>
              <a:rPr lang="en-US" sz="1100" dirty="0">
                <a:solidFill>
                  <a:srgbClr val="000000"/>
                </a:solidFill>
                <a:ea typeface="Times New Roman" panose="02020603050405020304" pitchFamily="18" charset="0"/>
              </a:rPr>
              <a:t>) to provide feedback on framework, future development targets, and product integration. </a:t>
            </a:r>
            <a:endParaRPr lang="en-US" sz="1100" dirty="0">
              <a:solidFill>
                <a:srgbClr val="000000"/>
              </a:solidFill>
              <a:ea typeface="Calibri" panose="020F0502020204030204" pitchFamily="34" charset="0"/>
            </a:endParaRPr>
          </a:p>
          <a:p>
            <a:pPr marL="171450" indent="-171450">
              <a:spcAft>
                <a:spcPts val="1200"/>
              </a:spcAft>
              <a:buFont typeface="Arial" panose="020B0604020202020204" pitchFamily="34" charset="0"/>
              <a:buChar char="•"/>
            </a:pPr>
            <a:r>
              <a:rPr lang="en-US" sz="1100" b="1" dirty="0">
                <a:solidFill>
                  <a:srgbClr val="000000"/>
                </a:solidFill>
                <a:ea typeface="Calibri" panose="020F0502020204030204" pitchFamily="34" charset="0"/>
              </a:rPr>
              <a:t>BlackRock Impact Opportunities Fund </a:t>
            </a:r>
            <a:r>
              <a:rPr lang="en-US" sz="1100" dirty="0">
                <a:solidFill>
                  <a:srgbClr val="000000"/>
                </a:solidFill>
                <a:ea typeface="Calibri" panose="020F0502020204030204" pitchFamily="34" charset="0"/>
              </a:rPr>
              <a:t>(</a:t>
            </a:r>
            <a:r>
              <a:rPr lang="en-US" sz="1100" i="1" dirty="0">
                <a:solidFill>
                  <a:schemeClr val="accent1"/>
                </a:solidFill>
              </a:rPr>
              <a:t>Pam Chan, Doug McNeely</a:t>
            </a:r>
            <a:r>
              <a:rPr lang="en-US" sz="1100" dirty="0">
                <a:solidFill>
                  <a:srgbClr val="000000"/>
                </a:solidFill>
                <a:ea typeface="Calibri" panose="020F0502020204030204" pitchFamily="34" charset="0"/>
              </a:rPr>
              <a:t>) to coordinate where the BIO Fund may be able to leverage EKPI data. </a:t>
            </a:r>
          </a:p>
          <a:p>
            <a:pPr marL="171450" marR="0" lvl="0" indent="-171450">
              <a:spcAft>
                <a:spcPts val="1200"/>
              </a:spcAft>
              <a:buFont typeface="Arial" panose="020B0604020202020204" pitchFamily="34" charset="0"/>
              <a:buChar char="•"/>
            </a:pPr>
            <a:r>
              <a:rPr lang="en-US" sz="1100" b="1" dirty="0">
                <a:solidFill>
                  <a:srgbClr val="000000"/>
                </a:solidFill>
                <a:ea typeface="Times New Roman" panose="02020603050405020304" pitchFamily="18" charset="0"/>
              </a:rPr>
              <a:t>PAG </a:t>
            </a:r>
            <a:r>
              <a:rPr lang="en-US" sz="1100" dirty="0">
                <a:solidFill>
                  <a:srgbClr val="000000"/>
                </a:solidFill>
                <a:ea typeface="Times New Roman" panose="02020603050405020304" pitchFamily="18" charset="0"/>
              </a:rPr>
              <a:t>(</a:t>
            </a:r>
            <a:r>
              <a:rPr lang="en-US" sz="1100" i="1" dirty="0">
                <a:solidFill>
                  <a:schemeClr val="accent1"/>
                </a:solidFill>
                <a:ea typeface="Times New Roman" panose="02020603050405020304" pitchFamily="18" charset="0"/>
              </a:rPr>
              <a:t>Jabari Magnus</a:t>
            </a:r>
            <a:r>
              <a:rPr lang="en-US" sz="1100" dirty="0">
                <a:solidFill>
                  <a:srgbClr val="000000"/>
                </a:solidFill>
                <a:ea typeface="Times New Roman" panose="02020603050405020304" pitchFamily="18" charset="0"/>
              </a:rPr>
              <a:t>) and </a:t>
            </a:r>
            <a:r>
              <a:rPr lang="en-US" sz="1100" b="1" dirty="0" err="1">
                <a:solidFill>
                  <a:srgbClr val="000000"/>
                </a:solidFill>
                <a:ea typeface="Times New Roman" panose="02020603050405020304" pitchFamily="18" charset="0"/>
              </a:rPr>
              <a:t>FMG</a:t>
            </a:r>
            <a:r>
              <a:rPr lang="en-US" sz="1100" b="1" dirty="0">
                <a:solidFill>
                  <a:srgbClr val="000000"/>
                </a:solidFill>
                <a:ea typeface="Times New Roman" panose="02020603050405020304" pitchFamily="18" charset="0"/>
              </a:rPr>
              <a:t> </a:t>
            </a:r>
            <a:r>
              <a:rPr lang="en-US" sz="1100" dirty="0">
                <a:solidFill>
                  <a:srgbClr val="000000"/>
                </a:solidFill>
                <a:ea typeface="Times New Roman" panose="02020603050405020304" pitchFamily="18" charset="0"/>
              </a:rPr>
              <a:t>(</a:t>
            </a:r>
            <a:r>
              <a:rPr lang="en-US" sz="1100" i="1" dirty="0">
                <a:solidFill>
                  <a:schemeClr val="accent1"/>
                </a:solidFill>
                <a:ea typeface="Times New Roman" panose="02020603050405020304" pitchFamily="18" charset="0"/>
              </a:rPr>
              <a:t>Dapeng Hu</a:t>
            </a:r>
            <a:r>
              <a:rPr lang="en-US" sz="1100" dirty="0">
                <a:solidFill>
                  <a:srgbClr val="000000"/>
                </a:solidFill>
                <a:ea typeface="Times New Roman" panose="02020603050405020304" pitchFamily="18" charset="0"/>
              </a:rPr>
              <a:t>) to support analytics, research and modeling. </a:t>
            </a:r>
            <a:endParaRPr lang="en-US" sz="1100" dirty="0">
              <a:solidFill>
                <a:srgbClr val="000000"/>
              </a:solidFill>
              <a:ea typeface="Calibri" panose="020F0502020204030204" pitchFamily="34" charset="0"/>
            </a:endParaRPr>
          </a:p>
          <a:p>
            <a:pPr>
              <a:spcAft>
                <a:spcPts val="1200"/>
              </a:spcAft>
            </a:pPr>
            <a:r>
              <a:rPr lang="en-US" sz="1100" dirty="0">
                <a:solidFill>
                  <a:srgbClr val="000000"/>
                </a:solidFill>
                <a:ea typeface="Calibri" panose="020F0502020204030204" pitchFamily="34" charset="0"/>
              </a:rPr>
              <a:t>Additional potential members: </a:t>
            </a:r>
          </a:p>
          <a:p>
            <a:pPr marL="171450" marR="0" lvl="0" indent="-171450">
              <a:spcAft>
                <a:spcPts val="1200"/>
              </a:spcAft>
              <a:buFont typeface="Arial" panose="020B0604020202020204" pitchFamily="34" charset="0"/>
              <a:buChar char="•"/>
            </a:pPr>
            <a:r>
              <a:rPr lang="en-US" sz="1100" b="1" dirty="0">
                <a:solidFill>
                  <a:srgbClr val="000000"/>
                </a:solidFill>
                <a:ea typeface="Times New Roman" panose="02020603050405020304" pitchFamily="18" charset="0"/>
              </a:rPr>
              <a:t>BlackRock Sustainable Investing</a:t>
            </a:r>
            <a:r>
              <a:rPr lang="en-US" sz="1100" dirty="0">
                <a:solidFill>
                  <a:srgbClr val="000000"/>
                </a:solidFill>
                <a:ea typeface="Times New Roman" panose="02020603050405020304" pitchFamily="18" charset="0"/>
              </a:rPr>
              <a:t> (</a:t>
            </a:r>
            <a:r>
              <a:rPr lang="en-US" sz="1100" i="1" dirty="0">
                <a:solidFill>
                  <a:schemeClr val="accent1"/>
                </a:solidFill>
              </a:rPr>
              <a:t>Jessica Tan</a:t>
            </a:r>
            <a:r>
              <a:rPr lang="en-US" sz="1100" dirty="0">
                <a:solidFill>
                  <a:srgbClr val="000000"/>
                </a:solidFill>
                <a:ea typeface="Times New Roman" panose="02020603050405020304" pitchFamily="18" charset="0"/>
              </a:rPr>
              <a:t>) to see to what extent this initiative is good fit with their 2021 objectives or strategic initiatives.</a:t>
            </a:r>
            <a:endParaRPr lang="en-US" sz="1100" dirty="0">
              <a:solidFill>
                <a:srgbClr val="000000"/>
              </a:solidFill>
              <a:ea typeface="Calibri" panose="020F0502020204030204" pitchFamily="34" charset="0"/>
            </a:endParaRPr>
          </a:p>
          <a:p>
            <a:pPr marL="171450" marR="0" lvl="0" indent="-171450">
              <a:spcAft>
                <a:spcPts val="1200"/>
              </a:spcAft>
              <a:buFont typeface="Arial" panose="020B0604020202020204" pitchFamily="34" charset="0"/>
              <a:buChar char="•"/>
            </a:pPr>
            <a:r>
              <a:rPr lang="en-US" sz="1100" b="1" dirty="0">
                <a:solidFill>
                  <a:srgbClr val="000000"/>
                </a:solidFill>
                <a:ea typeface="Times New Roman" panose="02020603050405020304" pitchFamily="18" charset="0"/>
              </a:rPr>
              <a:t>Aladdin Sustainability</a:t>
            </a:r>
            <a:r>
              <a:rPr lang="en-US" sz="1100" dirty="0">
                <a:solidFill>
                  <a:srgbClr val="000000"/>
                </a:solidFill>
                <a:ea typeface="Times New Roman" panose="02020603050405020304" pitchFamily="18" charset="0"/>
              </a:rPr>
              <a:t> (</a:t>
            </a:r>
            <a:r>
              <a:rPr lang="en-US" sz="1100" i="1" dirty="0">
                <a:solidFill>
                  <a:schemeClr val="accent1"/>
                </a:solidFill>
              </a:rPr>
              <a:t>MC Lader</a:t>
            </a:r>
            <a:r>
              <a:rPr lang="en-US" sz="1100" dirty="0">
                <a:solidFill>
                  <a:srgbClr val="000000"/>
                </a:solidFill>
                <a:ea typeface="Times New Roman" panose="02020603050405020304" pitchFamily="18" charset="0"/>
              </a:rPr>
              <a:t>) to identify synergies with the team’s strategic plans.   </a:t>
            </a:r>
          </a:p>
          <a:p>
            <a:pPr marL="171450" marR="0" lvl="0" indent="-171450">
              <a:spcAft>
                <a:spcPts val="1200"/>
              </a:spcAft>
              <a:buFont typeface="Arial" panose="020B0604020202020204" pitchFamily="34" charset="0"/>
              <a:buChar char="•"/>
            </a:pPr>
            <a:r>
              <a:rPr lang="en-US" sz="1100" b="1" dirty="0">
                <a:solidFill>
                  <a:srgbClr val="000000"/>
                </a:solidFill>
                <a:ea typeface="Times New Roman" panose="02020603050405020304" pitchFamily="18" charset="0"/>
              </a:rPr>
              <a:t>Global Product Group </a:t>
            </a:r>
            <a:r>
              <a:rPr lang="en-US" sz="1100" dirty="0">
                <a:solidFill>
                  <a:srgbClr val="000000"/>
                </a:solidFill>
                <a:ea typeface="Times New Roman" panose="02020603050405020304" pitchFamily="18" charset="0"/>
              </a:rPr>
              <a:t>(</a:t>
            </a:r>
            <a:r>
              <a:rPr lang="en-US" sz="1100" i="1" dirty="0">
                <a:solidFill>
                  <a:schemeClr val="accent1"/>
                </a:solidFill>
              </a:rPr>
              <a:t>TBC</a:t>
            </a:r>
            <a:r>
              <a:rPr lang="en-US" sz="1100" dirty="0">
                <a:solidFill>
                  <a:srgbClr val="000000"/>
                </a:solidFill>
                <a:ea typeface="Times New Roman" panose="02020603050405020304" pitchFamily="18" charset="0"/>
              </a:rPr>
              <a:t>) Product integration. </a:t>
            </a:r>
            <a:endParaRPr lang="en-US" sz="1100" dirty="0">
              <a:solidFill>
                <a:srgbClr val="000000"/>
              </a:solidFill>
              <a:ea typeface="Calibri" panose="020F0502020204030204" pitchFamily="34" charset="0"/>
            </a:endParaRPr>
          </a:p>
        </p:txBody>
      </p:sp>
      <p:sp>
        <p:nvSpPr>
          <p:cNvPr id="7" name="Rectangle 6">
            <a:extLst>
              <a:ext uri="{FF2B5EF4-FFF2-40B4-BE49-F238E27FC236}">
                <a16:creationId xmlns:a16="http://schemas.microsoft.com/office/drawing/2014/main" id="{30E98AA6-E4B4-49CB-9047-0FC1CAF45300}"/>
              </a:ext>
            </a:extLst>
          </p:cNvPr>
          <p:cNvSpPr/>
          <p:nvPr/>
        </p:nvSpPr>
        <p:spPr>
          <a:xfrm>
            <a:off x="4368799" y="971635"/>
            <a:ext cx="4258715" cy="261610"/>
          </a:xfrm>
          <a:prstGeom prst="rect">
            <a:avLst/>
          </a:prstGeom>
          <a:solidFill>
            <a:schemeClr val="tx1"/>
          </a:solidFill>
        </p:spPr>
        <p:txBody>
          <a:bodyPr wrap="square">
            <a:spAutoFit/>
          </a:bodyPr>
          <a:lstStyle/>
          <a:p>
            <a:pPr lvl="0"/>
            <a:r>
              <a:rPr lang="en-US" sz="1100" b="1" dirty="0">
                <a:solidFill>
                  <a:schemeClr val="bg1"/>
                </a:solidFill>
                <a:latin typeface="+mj-lt"/>
              </a:rPr>
              <a:t>(Potential) </a:t>
            </a:r>
            <a:r>
              <a:rPr lang="en-US" sz="1100" b="1" dirty="0" err="1">
                <a:solidFill>
                  <a:schemeClr val="bg1"/>
                </a:solidFill>
                <a:latin typeface="+mj-lt"/>
              </a:rPr>
              <a:t>SteerCo</a:t>
            </a:r>
            <a:r>
              <a:rPr lang="en-US" sz="1100" b="1" dirty="0">
                <a:solidFill>
                  <a:schemeClr val="bg1"/>
                </a:solidFill>
                <a:latin typeface="+mj-lt"/>
              </a:rPr>
              <a:t> Members</a:t>
            </a:r>
          </a:p>
        </p:txBody>
      </p:sp>
      <p:sp>
        <p:nvSpPr>
          <p:cNvPr id="9" name="Rectangle 8">
            <a:extLst>
              <a:ext uri="{FF2B5EF4-FFF2-40B4-BE49-F238E27FC236}">
                <a16:creationId xmlns:a16="http://schemas.microsoft.com/office/drawing/2014/main" id="{5B63972A-93F0-43E4-9C64-D35302AB7433}"/>
              </a:ext>
            </a:extLst>
          </p:cNvPr>
          <p:cNvSpPr/>
          <p:nvPr/>
        </p:nvSpPr>
        <p:spPr>
          <a:xfrm>
            <a:off x="304800" y="1348777"/>
            <a:ext cx="3810000" cy="3300904"/>
          </a:xfrm>
          <a:prstGeom prst="rect">
            <a:avLst/>
          </a:prstGeom>
        </p:spPr>
        <p:txBody>
          <a:bodyPr wrap="square">
            <a:spAutoFit/>
          </a:bodyPr>
          <a:lstStyle/>
          <a:p>
            <a:pPr marL="171450" indent="-171450" defTabSz="2166938">
              <a:lnSpc>
                <a:spcPct val="90000"/>
              </a:lnSpc>
              <a:spcAft>
                <a:spcPts val="1200"/>
              </a:spcAft>
              <a:buFont typeface="Arial" panose="020B0604020202020204" pitchFamily="34" charset="0"/>
              <a:buChar char="•"/>
            </a:pPr>
            <a:r>
              <a:rPr lang="en-US" sz="1100" b="1" dirty="0">
                <a:latin typeface="BLK Fort" panose="020B0503030202060203" pitchFamily="34" charset="77"/>
              </a:rPr>
              <a:t>Publicly promoting the framework</a:t>
            </a:r>
            <a:r>
              <a:rPr lang="en-US" sz="1100" dirty="0">
                <a:latin typeface="BLK Fort" panose="020B0503030202060203" pitchFamily="34" charset="77"/>
              </a:rPr>
              <a:t>:</a:t>
            </a:r>
          </a:p>
          <a:p>
            <a:pPr marL="520700" lvl="1" indent="-228600" defTabSz="2166938">
              <a:lnSpc>
                <a:spcPct val="90000"/>
              </a:lnSpc>
              <a:spcAft>
                <a:spcPts val="1200"/>
              </a:spcAft>
              <a:buFont typeface="+mj-lt"/>
              <a:buAutoNum type="arabicPeriod"/>
            </a:pPr>
            <a:r>
              <a:rPr lang="en-US" sz="1100" dirty="0">
                <a:latin typeface="BLK Fort" panose="020B0503030202060203" pitchFamily="34" charset="77"/>
              </a:rPr>
              <a:t>Validation of the methodology used for deriving the EKPIs</a:t>
            </a:r>
          </a:p>
          <a:p>
            <a:pPr marL="520700" lvl="1" indent="-228600" defTabSz="2166938">
              <a:lnSpc>
                <a:spcPct val="90000"/>
              </a:lnSpc>
              <a:spcAft>
                <a:spcPts val="1200"/>
              </a:spcAft>
              <a:buFont typeface="+mj-lt"/>
              <a:buAutoNum type="arabicPeriod"/>
            </a:pPr>
            <a:r>
              <a:rPr lang="en-US" sz="1100" dirty="0">
                <a:latin typeface="BLK Fort" panose="020B0503030202060203" pitchFamily="34" charset="77"/>
              </a:rPr>
              <a:t>Publication of a whitepaper, including editing, legal, marketing and communications</a:t>
            </a:r>
          </a:p>
          <a:p>
            <a:pPr marL="520700" lvl="1" indent="-228600" defTabSz="2166938">
              <a:lnSpc>
                <a:spcPct val="90000"/>
              </a:lnSpc>
              <a:spcAft>
                <a:spcPts val="1200"/>
              </a:spcAft>
              <a:buFont typeface="+mj-lt"/>
              <a:buAutoNum type="arabicPeriod"/>
            </a:pPr>
            <a:r>
              <a:rPr lang="en-US" sz="1100" dirty="0">
                <a:latin typeface="BLK Fort" panose="020B0503030202060203" pitchFamily="34" charset="77"/>
              </a:rPr>
              <a:t>Publicly accessible link to the data visualization tool referenced in the white paper</a:t>
            </a:r>
          </a:p>
          <a:p>
            <a:pPr marL="171450" lvl="0" indent="-171450" defTabSz="2166938">
              <a:lnSpc>
                <a:spcPct val="90000"/>
              </a:lnSpc>
              <a:spcAft>
                <a:spcPts val="1200"/>
              </a:spcAft>
              <a:buFont typeface="Arial" panose="020B0604020202020204" pitchFamily="34" charset="0"/>
              <a:buChar char="•"/>
            </a:pPr>
            <a:r>
              <a:rPr lang="en-US" sz="1100" b="1" dirty="0">
                <a:latin typeface="BLK Fort" panose="020B0503030202060203" pitchFamily="34" charset="77"/>
              </a:rPr>
              <a:t>Review opportunities to build a scalable internal model for data governance </a:t>
            </a:r>
            <a:r>
              <a:rPr lang="en-US" sz="1100" dirty="0">
                <a:latin typeface="BLK Fort" panose="020B0503030202060203" pitchFamily="34" charset="77"/>
              </a:rPr>
              <a:t>or to partner with data providers in driving industry competition</a:t>
            </a:r>
          </a:p>
          <a:p>
            <a:pPr marL="171450" indent="-171450" defTabSz="2166938">
              <a:lnSpc>
                <a:spcPct val="90000"/>
              </a:lnSpc>
              <a:spcAft>
                <a:spcPts val="1200"/>
              </a:spcAft>
              <a:buFont typeface="Arial" panose="020B0604020202020204" pitchFamily="34" charset="0"/>
              <a:buChar char="•"/>
            </a:pPr>
            <a:r>
              <a:rPr lang="en-US" sz="1100" b="1" dirty="0">
                <a:latin typeface="BLK Fort" panose="020B0503030202060203" pitchFamily="34" charset="77"/>
              </a:rPr>
              <a:t>Product integration </a:t>
            </a:r>
            <a:r>
              <a:rPr lang="en-US" sz="1100" dirty="0">
                <a:latin typeface="BLK Fort" panose="020B0503030202060203" pitchFamily="34" charset="77"/>
              </a:rPr>
              <a:t>through</a:t>
            </a:r>
            <a:r>
              <a:rPr lang="en-US" sz="1100" b="1" dirty="0">
                <a:latin typeface="BLK Fort" panose="020B0503030202060203" pitchFamily="34" charset="77"/>
              </a:rPr>
              <a:t> </a:t>
            </a:r>
            <a:r>
              <a:rPr lang="en-US" sz="1100" dirty="0">
                <a:latin typeface="BLK Fort" panose="020B0503030202060203" pitchFamily="34" charset="77"/>
              </a:rPr>
              <a:t>investment screening, investment analysis and new product development</a:t>
            </a:r>
          </a:p>
          <a:p>
            <a:pPr marL="171450" indent="-171450" defTabSz="2166938">
              <a:lnSpc>
                <a:spcPct val="90000"/>
              </a:lnSpc>
              <a:spcAft>
                <a:spcPts val="1200"/>
              </a:spcAft>
              <a:buFont typeface="Arial" panose="020B0604020202020204" pitchFamily="34" charset="0"/>
              <a:buChar char="•"/>
            </a:pPr>
            <a:r>
              <a:rPr lang="en-US" sz="1100" b="1" dirty="0">
                <a:latin typeface="BLK Fort" panose="020B0503030202060203" pitchFamily="34" charset="77"/>
              </a:rPr>
              <a:t>Resourcing additional research </a:t>
            </a:r>
            <a:r>
              <a:rPr lang="en-US" sz="1100" dirty="0">
                <a:latin typeface="BLK Fort" panose="020B0503030202060203" pitchFamily="34" charset="77"/>
              </a:rPr>
              <a:t>for additional relevant EKPIs with limited or  incomplete data sets and refreshing data currently used </a:t>
            </a:r>
            <a:r>
              <a:rPr lang="en-US" sz="1100" i="1" dirty="0">
                <a:latin typeface="BLK Fort" panose="020B0503030202060203" pitchFamily="34" charset="77"/>
              </a:rPr>
              <a:t>(e.g. census data)</a:t>
            </a:r>
          </a:p>
        </p:txBody>
      </p:sp>
      <p:sp>
        <p:nvSpPr>
          <p:cNvPr id="10" name="Rectangle 9">
            <a:extLst>
              <a:ext uri="{FF2B5EF4-FFF2-40B4-BE49-F238E27FC236}">
                <a16:creationId xmlns:a16="http://schemas.microsoft.com/office/drawing/2014/main" id="{A5232082-7071-4BC4-9170-9F21ED60C09F}"/>
              </a:ext>
            </a:extLst>
          </p:cNvPr>
          <p:cNvSpPr/>
          <p:nvPr/>
        </p:nvSpPr>
        <p:spPr>
          <a:xfrm>
            <a:off x="304800" y="971635"/>
            <a:ext cx="3810000" cy="261610"/>
          </a:xfrm>
          <a:prstGeom prst="rect">
            <a:avLst/>
          </a:prstGeom>
          <a:solidFill>
            <a:schemeClr val="tx1"/>
          </a:solidFill>
        </p:spPr>
        <p:txBody>
          <a:bodyPr wrap="square">
            <a:spAutoFit/>
          </a:bodyPr>
          <a:lstStyle/>
          <a:p>
            <a:pPr lvl="0"/>
            <a:r>
              <a:rPr lang="en-US" sz="1100" b="1" dirty="0">
                <a:solidFill>
                  <a:schemeClr val="bg1"/>
                </a:solidFill>
                <a:latin typeface="+mj-lt"/>
              </a:rPr>
              <a:t>Key Sponsorship Objectives</a:t>
            </a:r>
          </a:p>
        </p:txBody>
      </p:sp>
      <p:sp>
        <p:nvSpPr>
          <p:cNvPr id="11" name="Rectangle 10">
            <a:extLst>
              <a:ext uri="{FF2B5EF4-FFF2-40B4-BE49-F238E27FC236}">
                <a16:creationId xmlns:a16="http://schemas.microsoft.com/office/drawing/2014/main" id="{D74F1B99-108B-4A9C-8337-58D16EEBA042}"/>
              </a:ext>
            </a:extLst>
          </p:cNvPr>
          <p:cNvSpPr/>
          <p:nvPr/>
        </p:nvSpPr>
        <p:spPr>
          <a:xfrm>
            <a:off x="304800" y="5511061"/>
            <a:ext cx="1295400" cy="594359"/>
          </a:xfrm>
          <a:prstGeom prst="rect">
            <a:avLst/>
          </a:prstGeom>
          <a:solidFill>
            <a:schemeClr val="accent1"/>
          </a:solidFill>
          <a:ln>
            <a:solidFill>
              <a:schemeClr val="accent1"/>
            </a:solidFill>
          </a:ln>
        </p:spPr>
        <p:txBody>
          <a:bodyPr wrap="square" anchor="ctr">
            <a:noAutofit/>
          </a:bodyPr>
          <a:lstStyle/>
          <a:p>
            <a:pPr lvl="0" algn="ctr"/>
            <a:r>
              <a:rPr lang="en-US" sz="1200" b="1" dirty="0">
                <a:solidFill>
                  <a:schemeClr val="bg1"/>
                </a:solidFill>
                <a:latin typeface="+mj-lt"/>
              </a:rPr>
              <a:t>Next Steps</a:t>
            </a:r>
          </a:p>
        </p:txBody>
      </p:sp>
      <p:sp>
        <p:nvSpPr>
          <p:cNvPr id="12" name="Rectangle 11">
            <a:extLst>
              <a:ext uri="{FF2B5EF4-FFF2-40B4-BE49-F238E27FC236}">
                <a16:creationId xmlns:a16="http://schemas.microsoft.com/office/drawing/2014/main" id="{312E6806-5FDD-4CD3-AC01-01C861362B07}"/>
              </a:ext>
            </a:extLst>
          </p:cNvPr>
          <p:cNvSpPr/>
          <p:nvPr/>
        </p:nvSpPr>
        <p:spPr>
          <a:xfrm>
            <a:off x="1600200" y="5511061"/>
            <a:ext cx="7027316" cy="594359"/>
          </a:xfrm>
          <a:prstGeom prst="rect">
            <a:avLst/>
          </a:prstGeom>
          <a:solidFill>
            <a:schemeClr val="accent1">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anchor="ctr">
            <a:noAutofit/>
          </a:bodyPr>
          <a:lstStyle/>
          <a:p>
            <a:pPr marL="171450" indent="-171450" defTabSz="2166938">
              <a:lnSpc>
                <a:spcPct val="90000"/>
              </a:lnSpc>
              <a:spcAft>
                <a:spcPts val="1200"/>
              </a:spcAft>
              <a:buFont typeface="Arial" panose="020B0604020202020204" pitchFamily="34" charset="0"/>
              <a:buChar char="•"/>
            </a:pPr>
            <a:r>
              <a:rPr lang="en-US" sz="1200" b="1" dirty="0">
                <a:latin typeface="BLK Fort" panose="020B0503030202060203" pitchFamily="34" charset="77"/>
              </a:rPr>
              <a:t>Establish </a:t>
            </a:r>
            <a:r>
              <a:rPr lang="en-US" sz="1200" b="1" dirty="0" err="1">
                <a:latin typeface="BLK Fort" panose="020B0503030202060203" pitchFamily="34" charset="77"/>
              </a:rPr>
              <a:t>SteerCo</a:t>
            </a:r>
            <a:r>
              <a:rPr lang="en-US" sz="1200" b="1" dirty="0">
                <a:latin typeface="BLK Fort" panose="020B0503030202060203" pitchFamily="34" charset="77"/>
              </a:rPr>
              <a:t> </a:t>
            </a:r>
            <a:r>
              <a:rPr lang="en-US" sz="1200" dirty="0">
                <a:latin typeface="BLK Fort" panose="020B0503030202060203" pitchFamily="34" charset="77"/>
              </a:rPr>
              <a:t>to centralize sponsorship, provide feedback, and drive coordination in project resourcing </a:t>
            </a:r>
            <a:endParaRPr lang="en-US" sz="1200" i="1" dirty="0">
              <a:latin typeface="BLK Fort" panose="020B0503030202060203" pitchFamily="34" charset="77"/>
            </a:endParaRPr>
          </a:p>
        </p:txBody>
      </p:sp>
    </p:spTree>
    <p:extLst>
      <p:ext uri="{BB962C8B-B14F-4D97-AF65-F5344CB8AC3E}">
        <p14:creationId xmlns:p14="http://schemas.microsoft.com/office/powerpoint/2010/main" val="748786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A333D8-6433-B946-B5CD-DBCB1AE02BD9}"/>
              </a:ext>
            </a:extLst>
          </p:cNvPr>
          <p:cNvSpPr txBox="1"/>
          <p:nvPr/>
        </p:nvSpPr>
        <p:spPr>
          <a:xfrm>
            <a:off x="304800" y="1942290"/>
            <a:ext cx="8534400" cy="4209687"/>
          </a:xfrm>
          <a:prstGeom prst="rect">
            <a:avLst/>
          </a:prstGeom>
          <a:noFill/>
        </p:spPr>
        <p:txBody>
          <a:bodyPr wrap="square" lIns="0" tIns="0" rIns="0" bIns="0" rtlCol="0">
            <a:noAutofit/>
          </a:bodyPr>
          <a:lstStyle/>
          <a:p>
            <a:pPr lvl="0">
              <a:lnSpc>
                <a:spcPct val="85000"/>
              </a:lnSpc>
              <a:buClr>
                <a:srgbClr val="000000"/>
              </a:buClr>
              <a:buSzPct val="110000"/>
            </a:pPr>
            <a:r>
              <a:rPr lang="en-US" sz="2400"/>
              <a:t>We see local government as the building blocks of our society and our democracy. When those entities are biased against some of their residents, it betrays the values of our democracy. We want to bring a fiscal justice voice and a racial-social-equity voice to the municipal bond market and ensure there’s </a:t>
            </a:r>
            <a:r>
              <a:rPr lang="en-US" sz="2400" b="1">
                <a:solidFill>
                  <a:srgbClr val="FF0000"/>
                </a:solidFill>
              </a:rPr>
              <a:t>financial and fiscal accountability for communities that are underserving their residents</a:t>
            </a:r>
            <a:r>
              <a:rPr lang="en-US" sz="2400">
                <a:solidFill>
                  <a:srgbClr val="FF0000"/>
                </a:solidFill>
              </a:rPr>
              <a:t>. </a:t>
            </a:r>
            <a:r>
              <a:rPr lang="en-US" sz="2400"/>
              <a:t>That would be an amazing achievement and something that hasn’t been done in the municipal market at all</a:t>
            </a:r>
            <a:r>
              <a:rPr lang="en-US" sz="2400">
                <a:solidFill>
                  <a:srgbClr val="000000"/>
                </a:solidFill>
                <a:latin typeface="BLK Fort Extrabold"/>
              </a:rPr>
              <a:t>.”</a:t>
            </a:r>
          </a:p>
          <a:p>
            <a:pPr lvl="0">
              <a:lnSpc>
                <a:spcPct val="85000"/>
              </a:lnSpc>
              <a:buClr>
                <a:srgbClr val="000000"/>
              </a:buClr>
              <a:buSzPct val="110000"/>
            </a:pPr>
            <a:endParaRPr lang="en-US" sz="4500">
              <a:solidFill>
                <a:srgbClr val="000000"/>
              </a:solidFill>
              <a:latin typeface="BLK Fort Extrabold"/>
            </a:endParaRPr>
          </a:p>
          <a:p>
            <a:pPr algn="r">
              <a:spcBef>
                <a:spcPts val="400"/>
              </a:spcBef>
              <a:spcAft>
                <a:spcPts val="400"/>
              </a:spcAft>
              <a:buClr>
                <a:schemeClr val="tx2"/>
              </a:buClr>
              <a:buSzPct val="110000"/>
            </a:pPr>
            <a:r>
              <a:rPr lang="en-GB" sz="1200" b="1"/>
              <a:t>Napoleon Wallace</a:t>
            </a:r>
            <a:br>
              <a:rPr lang="en-GB" sz="1200" b="1"/>
            </a:br>
            <a:r>
              <a:rPr lang="en-GB" sz="1200"/>
              <a:t>Co-Founder, Activest (</a:t>
            </a:r>
            <a:r>
              <a:rPr lang="en-GB" sz="1200">
                <a:hlinkClick r:id="rId2"/>
              </a:rPr>
              <a:t>MarketWatch</a:t>
            </a:r>
            <a:r>
              <a:rPr lang="en-GB" sz="1200"/>
              <a:t>, August 29, 2020)</a:t>
            </a:r>
            <a:endParaRPr lang="en-GB" sz="1200" i="0"/>
          </a:p>
        </p:txBody>
      </p:sp>
      <p:sp>
        <p:nvSpPr>
          <p:cNvPr id="9" name="Freeform 8">
            <a:extLst>
              <a:ext uri="{FF2B5EF4-FFF2-40B4-BE49-F238E27FC236}">
                <a16:creationId xmlns:a16="http://schemas.microsoft.com/office/drawing/2014/main" id="{0CF7B6DC-0EBE-E44A-B593-21CAA4D69E18}"/>
              </a:ext>
            </a:extLst>
          </p:cNvPr>
          <p:cNvSpPr/>
          <p:nvPr/>
        </p:nvSpPr>
        <p:spPr>
          <a:xfrm>
            <a:off x="316521" y="603084"/>
            <a:ext cx="1363046" cy="1044663"/>
          </a:xfrm>
          <a:custGeom>
            <a:avLst/>
            <a:gdLst>
              <a:gd name="connsiteX0" fmla="*/ 1237473 w 1363046"/>
              <a:gd name="connsiteY0" fmla="*/ 0 h 1044663"/>
              <a:gd name="connsiteX1" fmla="*/ 1356943 w 1363046"/>
              <a:gd name="connsiteY1" fmla="*/ 238991 h 1044663"/>
              <a:gd name="connsiteX2" fmla="*/ 1193047 w 1363046"/>
              <a:gd name="connsiteY2" fmla="*/ 323240 h 1044663"/>
              <a:gd name="connsiteX3" fmla="*/ 1090437 w 1363046"/>
              <a:gd name="connsiteY3" fmla="*/ 471828 h 1044663"/>
              <a:gd name="connsiteX4" fmla="*/ 1295657 w 1363046"/>
              <a:gd name="connsiteY4" fmla="*/ 554526 h 1044663"/>
              <a:gd name="connsiteX5" fmla="*/ 1363046 w 1363046"/>
              <a:gd name="connsiteY5" fmla="*/ 753643 h 1044663"/>
              <a:gd name="connsiteX6" fmla="*/ 1280348 w 1363046"/>
              <a:gd name="connsiteY6" fmla="*/ 972671 h 1044663"/>
              <a:gd name="connsiteX7" fmla="*/ 1047511 w 1363046"/>
              <a:gd name="connsiteY7" fmla="*/ 1044663 h 1044663"/>
              <a:gd name="connsiteX8" fmla="*/ 811648 w 1363046"/>
              <a:gd name="connsiteY8" fmla="*/ 960439 h 1044663"/>
              <a:gd name="connsiteX9" fmla="*/ 725873 w 1363046"/>
              <a:gd name="connsiteY9" fmla="*/ 692356 h 1044663"/>
              <a:gd name="connsiteX10" fmla="*/ 857601 w 1363046"/>
              <a:gd name="connsiteY10" fmla="*/ 237440 h 1044663"/>
              <a:gd name="connsiteX11" fmla="*/ 1237473 w 1363046"/>
              <a:gd name="connsiteY11" fmla="*/ 0 h 1044663"/>
              <a:gd name="connsiteX12" fmla="*/ 511600 w 1363046"/>
              <a:gd name="connsiteY12" fmla="*/ 0 h 1044663"/>
              <a:gd name="connsiteX13" fmla="*/ 631070 w 1363046"/>
              <a:gd name="connsiteY13" fmla="*/ 238991 h 1044663"/>
              <a:gd name="connsiteX14" fmla="*/ 467174 w 1363046"/>
              <a:gd name="connsiteY14" fmla="*/ 323240 h 1044663"/>
              <a:gd name="connsiteX15" fmla="*/ 364564 w 1363046"/>
              <a:gd name="connsiteY15" fmla="*/ 471828 h 1044663"/>
              <a:gd name="connsiteX16" fmla="*/ 569783 w 1363046"/>
              <a:gd name="connsiteY16" fmla="*/ 554526 h 1044663"/>
              <a:gd name="connsiteX17" fmla="*/ 637173 w 1363046"/>
              <a:gd name="connsiteY17" fmla="*/ 753643 h 1044663"/>
              <a:gd name="connsiteX18" fmla="*/ 554475 w 1363046"/>
              <a:gd name="connsiteY18" fmla="*/ 972671 h 1044663"/>
              <a:gd name="connsiteX19" fmla="*/ 321638 w 1363046"/>
              <a:gd name="connsiteY19" fmla="*/ 1044663 h 1044663"/>
              <a:gd name="connsiteX20" fmla="*/ 85775 w 1363046"/>
              <a:gd name="connsiteY20" fmla="*/ 960439 h 1044663"/>
              <a:gd name="connsiteX21" fmla="*/ 0 w 1363046"/>
              <a:gd name="connsiteY21" fmla="*/ 692356 h 1044663"/>
              <a:gd name="connsiteX22" fmla="*/ 131727 w 1363046"/>
              <a:gd name="connsiteY22" fmla="*/ 237440 h 1044663"/>
              <a:gd name="connsiteX23" fmla="*/ 511600 w 1363046"/>
              <a:gd name="connsiteY23" fmla="*/ 0 h 104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363046" h="1044663">
                <a:moveTo>
                  <a:pt x="1237473" y="0"/>
                </a:moveTo>
                <a:lnTo>
                  <a:pt x="1356943" y="238991"/>
                </a:lnTo>
                <a:cubicBezTo>
                  <a:pt x="1293640" y="257369"/>
                  <a:pt x="1239007" y="285451"/>
                  <a:pt x="1193047" y="323240"/>
                </a:cubicBezTo>
                <a:cubicBezTo>
                  <a:pt x="1147087" y="361029"/>
                  <a:pt x="1112883" y="410558"/>
                  <a:pt x="1090437" y="471828"/>
                </a:cubicBezTo>
                <a:cubicBezTo>
                  <a:pt x="1182324" y="477931"/>
                  <a:pt x="1250731" y="505497"/>
                  <a:pt x="1295657" y="554526"/>
                </a:cubicBezTo>
                <a:cubicBezTo>
                  <a:pt x="1340583" y="603555"/>
                  <a:pt x="1363046" y="669927"/>
                  <a:pt x="1363046" y="753643"/>
                </a:cubicBezTo>
                <a:cubicBezTo>
                  <a:pt x="1363046" y="851667"/>
                  <a:pt x="1335480" y="924676"/>
                  <a:pt x="1280348" y="972671"/>
                </a:cubicBezTo>
                <a:cubicBezTo>
                  <a:pt x="1225216" y="1020666"/>
                  <a:pt x="1147604" y="1044663"/>
                  <a:pt x="1047511" y="1044663"/>
                </a:cubicBezTo>
                <a:cubicBezTo>
                  <a:pt x="947453" y="1044663"/>
                  <a:pt x="868832" y="1016588"/>
                  <a:pt x="811648" y="960439"/>
                </a:cubicBezTo>
                <a:cubicBezTo>
                  <a:pt x="754465" y="904290"/>
                  <a:pt x="725873" y="814929"/>
                  <a:pt x="725873" y="692356"/>
                </a:cubicBezTo>
                <a:cubicBezTo>
                  <a:pt x="725873" y="506514"/>
                  <a:pt x="769782" y="354875"/>
                  <a:pt x="857601" y="237440"/>
                </a:cubicBezTo>
                <a:cubicBezTo>
                  <a:pt x="945418" y="120004"/>
                  <a:pt x="1072043" y="40858"/>
                  <a:pt x="1237473" y="0"/>
                </a:cubicBezTo>
                <a:close/>
                <a:moveTo>
                  <a:pt x="511600" y="0"/>
                </a:moveTo>
                <a:lnTo>
                  <a:pt x="631070" y="238991"/>
                </a:lnTo>
                <a:cubicBezTo>
                  <a:pt x="567766" y="257369"/>
                  <a:pt x="513134" y="285451"/>
                  <a:pt x="467174" y="323240"/>
                </a:cubicBezTo>
                <a:cubicBezTo>
                  <a:pt x="421213" y="361029"/>
                  <a:pt x="387010" y="410558"/>
                  <a:pt x="364564" y="471828"/>
                </a:cubicBezTo>
                <a:cubicBezTo>
                  <a:pt x="456451" y="477931"/>
                  <a:pt x="524857" y="505497"/>
                  <a:pt x="569783" y="554526"/>
                </a:cubicBezTo>
                <a:cubicBezTo>
                  <a:pt x="614710" y="603555"/>
                  <a:pt x="637173" y="669927"/>
                  <a:pt x="637173" y="753643"/>
                </a:cubicBezTo>
                <a:cubicBezTo>
                  <a:pt x="637173" y="851667"/>
                  <a:pt x="609607" y="924676"/>
                  <a:pt x="554475" y="972671"/>
                </a:cubicBezTo>
                <a:cubicBezTo>
                  <a:pt x="499342" y="1020666"/>
                  <a:pt x="421731" y="1044663"/>
                  <a:pt x="321638" y="1044663"/>
                </a:cubicBezTo>
                <a:cubicBezTo>
                  <a:pt x="221579" y="1044663"/>
                  <a:pt x="142959" y="1016588"/>
                  <a:pt x="85775" y="960439"/>
                </a:cubicBezTo>
                <a:cubicBezTo>
                  <a:pt x="28592" y="904290"/>
                  <a:pt x="0" y="814929"/>
                  <a:pt x="0" y="692356"/>
                </a:cubicBezTo>
                <a:cubicBezTo>
                  <a:pt x="0" y="506514"/>
                  <a:pt x="43909" y="354875"/>
                  <a:pt x="131727" y="237440"/>
                </a:cubicBezTo>
                <a:cubicBezTo>
                  <a:pt x="219545" y="120004"/>
                  <a:pt x="346169" y="40858"/>
                  <a:pt x="511600" y="0"/>
                </a:cubicBezTo>
                <a:close/>
              </a:path>
            </a:pathLst>
          </a:custGeom>
          <a:solidFill>
            <a:schemeClr val="tx1"/>
          </a:solidFill>
          <a:ln w="9525" cap="flat" cmpd="sng" algn="ctr">
            <a:noFill/>
            <a:prstDash val="solid"/>
          </a:ln>
          <a:effectLst/>
        </p:spPr>
        <p:txBody>
          <a:bodyPr rot="0" spcFirstLastPara="0" vertOverflow="overflow" horzOverflow="overflow" vert="horz" wrap="square" lIns="91440" tIns="91440" rIns="91440" bIns="91440" numCol="1" spcCol="0" rtlCol="0" fromWordArt="0" anchor="ctr" anchorCtr="1" forceAA="0" compatLnSpc="1">
            <a:prstTxWarp prst="textNoShape">
              <a:avLst/>
            </a:prstTxWarp>
            <a:noAutofit/>
          </a:bodyPr>
          <a:lstStyle/>
          <a:p>
            <a:pPr algn="ctr">
              <a:buClr>
                <a:schemeClr val="tx2"/>
              </a:buClr>
              <a:buSzPct val="110000"/>
            </a:pPr>
            <a:endParaRPr lang="en-US" sz="1400" b="1" kern="0" err="1">
              <a:solidFill>
                <a:schemeClr val="tx1"/>
              </a:solidFill>
            </a:endParaRPr>
          </a:p>
        </p:txBody>
      </p:sp>
      <p:sp>
        <p:nvSpPr>
          <p:cNvPr id="3" name="Slide Number Placeholder 2">
            <a:extLst>
              <a:ext uri="{FF2B5EF4-FFF2-40B4-BE49-F238E27FC236}">
                <a16:creationId xmlns:a16="http://schemas.microsoft.com/office/drawing/2014/main" id="{8BFD3174-2C2E-4A0C-BFD4-15552A6150E1}"/>
              </a:ext>
            </a:extLst>
          </p:cNvPr>
          <p:cNvSpPr>
            <a:spLocks noGrp="1"/>
          </p:cNvSpPr>
          <p:nvPr>
            <p:ph type="sldNum" sz="quarter" idx="11"/>
          </p:nvPr>
        </p:nvSpPr>
        <p:spPr/>
        <p:txBody>
          <a:bodyPr/>
          <a:lstStyle/>
          <a:p>
            <a:fld id="{C0531ADF-2191-45C5-9D71-08764BF86A6F}" type="slidenum">
              <a:rPr lang="en-US" smtClean="0"/>
              <a:pPr/>
              <a:t>13</a:t>
            </a:fld>
            <a:endParaRPr lang="en-US"/>
          </a:p>
        </p:txBody>
      </p:sp>
      <p:sp>
        <p:nvSpPr>
          <p:cNvPr id="2" name="Footer Placeholder 1">
            <a:extLst>
              <a:ext uri="{FF2B5EF4-FFF2-40B4-BE49-F238E27FC236}">
                <a16:creationId xmlns:a16="http://schemas.microsoft.com/office/drawing/2014/main" id="{6DDF9195-988A-46A1-B130-5D3622103613}"/>
              </a:ext>
            </a:extLst>
          </p:cNvPr>
          <p:cNvSpPr>
            <a:spLocks noGrp="1"/>
          </p:cNvSpPr>
          <p:nvPr>
            <p:ph type="ftr" sz="quarter" idx="12"/>
          </p:nvPr>
        </p:nvSpPr>
        <p:spPr/>
        <p:txBody>
          <a:bodyPr/>
          <a:lstStyle/>
          <a:p>
            <a:r>
              <a:rPr lang="en-US"/>
              <a:t>Limited Distribution</a:t>
            </a:r>
          </a:p>
        </p:txBody>
      </p:sp>
    </p:spTree>
    <p:extLst>
      <p:ext uri="{BB962C8B-B14F-4D97-AF65-F5344CB8AC3E}">
        <p14:creationId xmlns:p14="http://schemas.microsoft.com/office/powerpoint/2010/main" val="2995491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6CEF3-3C4A-4879-9897-21DF9B5007B9}"/>
              </a:ext>
            </a:extLst>
          </p:cNvPr>
          <p:cNvSpPr>
            <a:spLocks noGrp="1"/>
          </p:cNvSpPr>
          <p:nvPr>
            <p:ph type="title"/>
          </p:nvPr>
        </p:nvSpPr>
        <p:spPr/>
        <p:txBody>
          <a:bodyPr/>
          <a:lstStyle/>
          <a:p>
            <a:r>
              <a:rPr lang="en-US"/>
              <a:t>Project Team</a:t>
            </a:r>
          </a:p>
        </p:txBody>
      </p:sp>
      <p:sp>
        <p:nvSpPr>
          <p:cNvPr id="3" name="Slide Number Placeholder 2">
            <a:extLst>
              <a:ext uri="{FF2B5EF4-FFF2-40B4-BE49-F238E27FC236}">
                <a16:creationId xmlns:a16="http://schemas.microsoft.com/office/drawing/2014/main" id="{16638136-9301-4448-A65F-A942CEE51B86}"/>
              </a:ext>
            </a:extLst>
          </p:cNvPr>
          <p:cNvSpPr>
            <a:spLocks noGrp="1"/>
          </p:cNvSpPr>
          <p:nvPr>
            <p:ph type="sldNum" sz="quarter" idx="13"/>
          </p:nvPr>
        </p:nvSpPr>
        <p:spPr/>
        <p:txBody>
          <a:bodyPr/>
          <a:lstStyle/>
          <a:p>
            <a:fld id="{C0531ADF-2191-45C5-9D71-08764BF86A6F}" type="slidenum">
              <a:rPr lang="en-US" smtClean="0"/>
              <a:pPr/>
              <a:t>14</a:t>
            </a:fld>
            <a:endParaRPr lang="en-US"/>
          </a:p>
        </p:txBody>
      </p:sp>
      <p:sp>
        <p:nvSpPr>
          <p:cNvPr id="4" name="Footer Placeholder 3">
            <a:extLst>
              <a:ext uri="{FF2B5EF4-FFF2-40B4-BE49-F238E27FC236}">
                <a16:creationId xmlns:a16="http://schemas.microsoft.com/office/drawing/2014/main" id="{AD61C3D8-3BE9-4586-8984-B5F6F9B5142B}"/>
              </a:ext>
            </a:extLst>
          </p:cNvPr>
          <p:cNvSpPr>
            <a:spLocks noGrp="1"/>
          </p:cNvSpPr>
          <p:nvPr>
            <p:ph type="ftr" sz="quarter" idx="14"/>
          </p:nvPr>
        </p:nvSpPr>
        <p:spPr/>
        <p:txBody>
          <a:bodyPr/>
          <a:lstStyle/>
          <a:p>
            <a:r>
              <a:rPr lang="en-US"/>
              <a:t>Limited Distribution</a:t>
            </a:r>
          </a:p>
        </p:txBody>
      </p:sp>
      <p:pic>
        <p:nvPicPr>
          <p:cNvPr id="2052" name="Picture 4" descr="cdoamara">
            <a:extLst>
              <a:ext uri="{FF2B5EF4-FFF2-40B4-BE49-F238E27FC236}">
                <a16:creationId xmlns:a16="http://schemas.microsoft.com/office/drawing/2014/main" id="{FB8D3A2E-1CE0-4448-B131-244642FA1E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8480" y="3556406"/>
            <a:ext cx="641833" cy="6418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7A2C16A-E34D-42AC-B900-7A3C7D41E22A}"/>
              </a:ext>
            </a:extLst>
          </p:cNvPr>
          <p:cNvSpPr txBox="1"/>
          <p:nvPr/>
        </p:nvSpPr>
        <p:spPr>
          <a:xfrm>
            <a:off x="2058567" y="3556406"/>
            <a:ext cx="2133197" cy="577649"/>
          </a:xfrm>
          <a:prstGeom prst="rect">
            <a:avLst/>
          </a:prstGeom>
          <a:noFill/>
        </p:spPr>
        <p:txBody>
          <a:bodyPr wrap="square" lIns="0" tIns="0" rIns="0" bIns="0" rtlCol="0">
            <a:noAutofit/>
          </a:bodyPr>
          <a:lstStyle/>
          <a:p>
            <a:r>
              <a:rPr lang="en-US" sz="900" b="1"/>
              <a:t>Claves do Amaral</a:t>
            </a:r>
          </a:p>
          <a:p>
            <a:r>
              <a:rPr lang="en-US" sz="800"/>
              <a:t>Vice President</a:t>
            </a:r>
          </a:p>
          <a:p>
            <a:r>
              <a:rPr lang="en-US" sz="800"/>
              <a:t>APG-Product Engineering</a:t>
            </a:r>
          </a:p>
          <a:p>
            <a:r>
              <a:rPr lang="en-US" sz="800"/>
              <a:t>London</a:t>
            </a:r>
          </a:p>
        </p:txBody>
      </p:sp>
      <p:sp>
        <p:nvSpPr>
          <p:cNvPr id="9" name="TextBox 8">
            <a:extLst>
              <a:ext uri="{FF2B5EF4-FFF2-40B4-BE49-F238E27FC236}">
                <a16:creationId xmlns:a16="http://schemas.microsoft.com/office/drawing/2014/main" id="{B8BAF9F8-1EA3-483B-B8F3-CA96B66D92D8}"/>
              </a:ext>
            </a:extLst>
          </p:cNvPr>
          <p:cNvSpPr txBox="1"/>
          <p:nvPr/>
        </p:nvSpPr>
        <p:spPr>
          <a:xfrm>
            <a:off x="2065005" y="2066522"/>
            <a:ext cx="1415345" cy="535517"/>
          </a:xfrm>
          <a:prstGeom prst="rect">
            <a:avLst/>
          </a:prstGeom>
          <a:noFill/>
        </p:spPr>
        <p:txBody>
          <a:bodyPr wrap="square" lIns="0" tIns="0" rIns="0" bIns="0" rtlCol="0">
            <a:noAutofit/>
          </a:bodyPr>
          <a:lstStyle/>
          <a:p>
            <a:r>
              <a:rPr lang="en-US" sz="900" b="1" dirty="0"/>
              <a:t>Sherrika Fuller</a:t>
            </a:r>
          </a:p>
          <a:p>
            <a:r>
              <a:rPr lang="en-US" sz="800" dirty="0"/>
              <a:t>Director</a:t>
            </a:r>
          </a:p>
          <a:p>
            <a:r>
              <a:rPr lang="en-US" sz="800" dirty="0"/>
              <a:t>Tech &amp; Ops COO – Index and Data Solutions</a:t>
            </a:r>
          </a:p>
          <a:p>
            <a:r>
              <a:rPr lang="en-US" sz="800" dirty="0"/>
              <a:t>New York</a:t>
            </a:r>
          </a:p>
          <a:p>
            <a:endParaRPr lang="en-US" sz="800" dirty="0"/>
          </a:p>
        </p:txBody>
      </p:sp>
      <p:pic>
        <p:nvPicPr>
          <p:cNvPr id="2054" name="Picture 6">
            <a:extLst>
              <a:ext uri="{FF2B5EF4-FFF2-40B4-BE49-F238E27FC236}">
                <a16:creationId xmlns:a16="http://schemas.microsoft.com/office/drawing/2014/main" id="{5839AAE0-BD15-49D9-855F-65A87AD0BD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918" y="1333699"/>
            <a:ext cx="619811" cy="6198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99B43F0-1DD2-4D98-B4F2-BF687596129C}"/>
              </a:ext>
            </a:extLst>
          </p:cNvPr>
          <p:cNvSpPr txBox="1"/>
          <p:nvPr/>
        </p:nvSpPr>
        <p:spPr>
          <a:xfrm>
            <a:off x="2065005" y="1333699"/>
            <a:ext cx="1415345" cy="617919"/>
          </a:xfrm>
          <a:prstGeom prst="rect">
            <a:avLst/>
          </a:prstGeom>
          <a:noFill/>
        </p:spPr>
        <p:txBody>
          <a:bodyPr wrap="square" lIns="0" tIns="0" rIns="0" bIns="0" rtlCol="0">
            <a:noAutofit/>
          </a:bodyPr>
          <a:lstStyle/>
          <a:p>
            <a:r>
              <a:rPr lang="en-US" sz="900" b="1"/>
              <a:t>Inder Grewal</a:t>
            </a:r>
          </a:p>
          <a:p>
            <a:r>
              <a:rPr lang="en-US" sz="800"/>
              <a:t>Managing Director</a:t>
            </a:r>
          </a:p>
          <a:p>
            <a:r>
              <a:rPr lang="en-US" sz="800"/>
              <a:t>Tech &amp; Ops COO – Index and Data Solutions</a:t>
            </a:r>
          </a:p>
          <a:p>
            <a:r>
              <a:rPr lang="en-US" sz="800"/>
              <a:t>New York</a:t>
            </a:r>
          </a:p>
        </p:txBody>
      </p:sp>
      <p:pic>
        <p:nvPicPr>
          <p:cNvPr id="2056" name="Picture 8">
            <a:extLst>
              <a:ext uri="{FF2B5EF4-FFF2-40B4-BE49-F238E27FC236}">
                <a16:creationId xmlns:a16="http://schemas.microsoft.com/office/drawing/2014/main" id="{95E6DA58-CB21-4F2B-A4C2-ECB8BA12D4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09680" y="1333699"/>
            <a:ext cx="619811" cy="61981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F27B7ED-B2DB-435B-9D21-66CBC646FF4C}"/>
              </a:ext>
            </a:extLst>
          </p:cNvPr>
          <p:cNvSpPr txBox="1"/>
          <p:nvPr/>
        </p:nvSpPr>
        <p:spPr>
          <a:xfrm>
            <a:off x="4352817" y="1333699"/>
            <a:ext cx="1415345" cy="535517"/>
          </a:xfrm>
          <a:prstGeom prst="rect">
            <a:avLst/>
          </a:prstGeom>
          <a:noFill/>
        </p:spPr>
        <p:txBody>
          <a:bodyPr wrap="square" lIns="0" tIns="0" rIns="0" bIns="0" rtlCol="0">
            <a:noAutofit/>
          </a:bodyPr>
          <a:lstStyle/>
          <a:p>
            <a:r>
              <a:rPr lang="en-US" sz="900" b="1"/>
              <a:t>Andre Bertolotti</a:t>
            </a:r>
          </a:p>
          <a:p>
            <a:r>
              <a:rPr lang="en-US" sz="800"/>
              <a:t>Director</a:t>
            </a:r>
          </a:p>
          <a:p>
            <a:r>
              <a:rPr lang="en-US" sz="800"/>
              <a:t>INV-PMG-MASS</a:t>
            </a:r>
          </a:p>
          <a:p>
            <a:r>
              <a:rPr lang="en-US" sz="800"/>
              <a:t>New York</a:t>
            </a:r>
          </a:p>
        </p:txBody>
      </p:sp>
      <p:sp>
        <p:nvSpPr>
          <p:cNvPr id="22" name="TextBox 21">
            <a:extLst>
              <a:ext uri="{FF2B5EF4-FFF2-40B4-BE49-F238E27FC236}">
                <a16:creationId xmlns:a16="http://schemas.microsoft.com/office/drawing/2014/main" id="{5B565FE2-FD4D-4092-B8B4-01DE4EBEB507}"/>
              </a:ext>
            </a:extLst>
          </p:cNvPr>
          <p:cNvSpPr txBox="1"/>
          <p:nvPr/>
        </p:nvSpPr>
        <p:spPr>
          <a:xfrm>
            <a:off x="6544983" y="1333699"/>
            <a:ext cx="1415345" cy="535517"/>
          </a:xfrm>
          <a:prstGeom prst="rect">
            <a:avLst/>
          </a:prstGeom>
          <a:noFill/>
        </p:spPr>
        <p:txBody>
          <a:bodyPr wrap="square" lIns="0" tIns="0" rIns="0" bIns="0" rtlCol="0">
            <a:noAutofit/>
          </a:bodyPr>
          <a:lstStyle/>
          <a:p>
            <a:r>
              <a:rPr lang="en-US" sz="900" b="1"/>
              <a:t>Christopher Fornal</a:t>
            </a:r>
          </a:p>
          <a:p>
            <a:r>
              <a:rPr lang="en-US" sz="800"/>
              <a:t>Director</a:t>
            </a:r>
          </a:p>
          <a:p>
            <a:r>
              <a:rPr lang="en-US" sz="800"/>
              <a:t>INV-PMG-Municipals</a:t>
            </a:r>
          </a:p>
          <a:p>
            <a:r>
              <a:rPr lang="en-US" sz="800"/>
              <a:t>New York</a:t>
            </a:r>
          </a:p>
          <a:p>
            <a:endParaRPr lang="en-US" sz="800"/>
          </a:p>
        </p:txBody>
      </p:sp>
      <p:pic>
        <p:nvPicPr>
          <p:cNvPr id="2068" name="Picture 20">
            <a:extLst>
              <a:ext uri="{FF2B5EF4-FFF2-40B4-BE49-F238E27FC236}">
                <a16:creationId xmlns:a16="http://schemas.microsoft.com/office/drawing/2014/main" id="{C3A7B69D-E2B6-4573-9657-8396ECCF11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8480" y="2788952"/>
            <a:ext cx="619811" cy="621386"/>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5F156A6-F739-4236-BE36-FFCD1E04FCD8}"/>
              </a:ext>
            </a:extLst>
          </p:cNvPr>
          <p:cNvSpPr txBox="1"/>
          <p:nvPr/>
        </p:nvSpPr>
        <p:spPr>
          <a:xfrm>
            <a:off x="2121617" y="2790526"/>
            <a:ext cx="1415345" cy="535517"/>
          </a:xfrm>
          <a:prstGeom prst="rect">
            <a:avLst/>
          </a:prstGeom>
          <a:noFill/>
        </p:spPr>
        <p:txBody>
          <a:bodyPr wrap="square" lIns="0" tIns="0" rIns="0" bIns="0" rtlCol="0">
            <a:noAutofit/>
          </a:bodyPr>
          <a:lstStyle/>
          <a:p>
            <a:r>
              <a:rPr lang="en-US" sz="900" b="1"/>
              <a:t>Natalie Wright</a:t>
            </a:r>
          </a:p>
          <a:p>
            <a:r>
              <a:rPr lang="en-US" sz="800"/>
              <a:t>Vice President</a:t>
            </a:r>
          </a:p>
          <a:p>
            <a:r>
              <a:rPr lang="en-US" sz="800"/>
              <a:t>Tech &amp; Ops COO – Index and Data Solutions</a:t>
            </a:r>
          </a:p>
          <a:p>
            <a:r>
              <a:rPr lang="en-US" sz="800"/>
              <a:t>San Francisco</a:t>
            </a:r>
          </a:p>
          <a:p>
            <a:endParaRPr lang="en-US" sz="800"/>
          </a:p>
        </p:txBody>
      </p:sp>
      <p:pic>
        <p:nvPicPr>
          <p:cNvPr id="2070" name="Picture 22">
            <a:extLst>
              <a:ext uri="{FF2B5EF4-FFF2-40B4-BE49-F238E27FC236}">
                <a16:creationId xmlns:a16="http://schemas.microsoft.com/office/drawing/2014/main" id="{AB6B7234-FA13-41FB-B176-BDDB0D8DB5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8480" y="4323318"/>
            <a:ext cx="641833" cy="641833"/>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FB80020C-AD7B-4814-97A9-3F0345991955}"/>
              </a:ext>
            </a:extLst>
          </p:cNvPr>
          <p:cNvSpPr txBox="1"/>
          <p:nvPr/>
        </p:nvSpPr>
        <p:spPr>
          <a:xfrm>
            <a:off x="2058567" y="4323318"/>
            <a:ext cx="2133197" cy="577649"/>
          </a:xfrm>
          <a:prstGeom prst="rect">
            <a:avLst/>
          </a:prstGeom>
          <a:noFill/>
        </p:spPr>
        <p:txBody>
          <a:bodyPr wrap="square" lIns="0" tIns="0" rIns="0" bIns="0" rtlCol="0">
            <a:noAutofit/>
          </a:bodyPr>
          <a:lstStyle/>
          <a:p>
            <a:r>
              <a:rPr lang="en-US" sz="900" b="1"/>
              <a:t>Theo Chatzigiannakos</a:t>
            </a:r>
          </a:p>
          <a:p>
            <a:r>
              <a:rPr lang="en-US" sz="800"/>
              <a:t>Vice President</a:t>
            </a:r>
          </a:p>
          <a:p>
            <a:r>
              <a:rPr lang="en-US" sz="800"/>
              <a:t>APG-Product Engineering</a:t>
            </a:r>
          </a:p>
          <a:p>
            <a:r>
              <a:rPr lang="en-US" sz="800"/>
              <a:t>London</a:t>
            </a:r>
          </a:p>
        </p:txBody>
      </p:sp>
      <p:sp>
        <p:nvSpPr>
          <p:cNvPr id="32" name="TextBox 31">
            <a:extLst>
              <a:ext uri="{FF2B5EF4-FFF2-40B4-BE49-F238E27FC236}">
                <a16:creationId xmlns:a16="http://schemas.microsoft.com/office/drawing/2014/main" id="{27B132AA-0425-4233-9F30-1297FAFE1620}"/>
              </a:ext>
            </a:extLst>
          </p:cNvPr>
          <p:cNvSpPr txBox="1"/>
          <p:nvPr/>
        </p:nvSpPr>
        <p:spPr>
          <a:xfrm>
            <a:off x="4346379" y="2782682"/>
            <a:ext cx="1370918" cy="668576"/>
          </a:xfrm>
          <a:prstGeom prst="rect">
            <a:avLst/>
          </a:prstGeom>
          <a:noFill/>
        </p:spPr>
        <p:txBody>
          <a:bodyPr wrap="square" lIns="0" tIns="0" rIns="0" bIns="0" rtlCol="0">
            <a:noAutofit/>
          </a:bodyPr>
          <a:lstStyle/>
          <a:p>
            <a:r>
              <a:rPr lang="en-US" sz="900" b="1"/>
              <a:t>David </a:t>
            </a:r>
            <a:r>
              <a:rPr lang="en-US" sz="900" b="1" err="1"/>
              <a:t>Reti</a:t>
            </a:r>
            <a:endParaRPr lang="en-US" sz="900" b="1"/>
          </a:p>
          <a:p>
            <a:r>
              <a:rPr lang="en-US" sz="800"/>
              <a:t>Associate</a:t>
            </a:r>
          </a:p>
          <a:p>
            <a:r>
              <a:rPr lang="en-US" sz="800"/>
              <a:t>APG-Product Engineering</a:t>
            </a:r>
          </a:p>
          <a:p>
            <a:r>
              <a:rPr lang="en-US" sz="800"/>
              <a:t>London</a:t>
            </a:r>
          </a:p>
        </p:txBody>
      </p:sp>
      <p:sp>
        <p:nvSpPr>
          <p:cNvPr id="33" name="TextBox 32">
            <a:extLst>
              <a:ext uri="{FF2B5EF4-FFF2-40B4-BE49-F238E27FC236}">
                <a16:creationId xmlns:a16="http://schemas.microsoft.com/office/drawing/2014/main" id="{DE782D7B-9FF5-440B-8C65-E0E0E9435A38}"/>
              </a:ext>
            </a:extLst>
          </p:cNvPr>
          <p:cNvSpPr txBox="1"/>
          <p:nvPr/>
        </p:nvSpPr>
        <p:spPr>
          <a:xfrm>
            <a:off x="6538545" y="4323318"/>
            <a:ext cx="1479826" cy="668576"/>
          </a:xfrm>
          <a:prstGeom prst="rect">
            <a:avLst/>
          </a:prstGeom>
          <a:noFill/>
        </p:spPr>
        <p:txBody>
          <a:bodyPr wrap="square" lIns="0" tIns="0" rIns="0" bIns="0" rtlCol="0">
            <a:noAutofit/>
          </a:bodyPr>
          <a:lstStyle/>
          <a:p>
            <a:r>
              <a:rPr lang="en-US" sz="900" b="1" err="1"/>
              <a:t>Soukina</a:t>
            </a:r>
            <a:r>
              <a:rPr lang="en-US" sz="900" b="1"/>
              <a:t> </a:t>
            </a:r>
            <a:r>
              <a:rPr lang="en-US" sz="900" b="1" err="1"/>
              <a:t>Abou</a:t>
            </a:r>
            <a:r>
              <a:rPr lang="en-US" sz="900" b="1"/>
              <a:t> Khalil</a:t>
            </a:r>
          </a:p>
          <a:p>
            <a:r>
              <a:rPr lang="en-US" sz="800"/>
              <a:t>Analyst</a:t>
            </a:r>
          </a:p>
          <a:p>
            <a:r>
              <a:rPr lang="en-US" sz="800"/>
              <a:t>APG-Product Engineering</a:t>
            </a:r>
          </a:p>
          <a:p>
            <a:r>
              <a:rPr lang="en-US" sz="800"/>
              <a:t>London</a:t>
            </a:r>
          </a:p>
        </p:txBody>
      </p:sp>
      <p:pic>
        <p:nvPicPr>
          <p:cNvPr id="20" name="Picture 19">
            <a:extLst>
              <a:ext uri="{FF2B5EF4-FFF2-40B4-BE49-F238E27FC236}">
                <a16:creationId xmlns:a16="http://schemas.microsoft.com/office/drawing/2014/main" id="{667F42CB-6E75-4FE0-B342-0037BA71ACB4}"/>
              </a:ext>
            </a:extLst>
          </p:cNvPr>
          <p:cNvPicPr>
            <a:picLocks noChangeAspect="1"/>
          </p:cNvPicPr>
          <p:nvPr/>
        </p:nvPicPr>
        <p:blipFill>
          <a:blip r:embed="rId7"/>
          <a:stretch>
            <a:fillRect/>
          </a:stretch>
        </p:blipFill>
        <p:spPr>
          <a:xfrm>
            <a:off x="3603242" y="2782682"/>
            <a:ext cx="640080" cy="644556"/>
          </a:xfrm>
          <a:prstGeom prst="rect">
            <a:avLst/>
          </a:prstGeom>
        </p:spPr>
      </p:pic>
      <p:pic>
        <p:nvPicPr>
          <p:cNvPr id="2080" name="Picture 32">
            <a:extLst>
              <a:ext uri="{FF2B5EF4-FFF2-40B4-BE49-F238E27FC236}">
                <a16:creationId xmlns:a16="http://schemas.microsoft.com/office/drawing/2014/main" id="{C44D0CE7-3931-42FB-9D51-05B14EF388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7454" y="4323318"/>
            <a:ext cx="640080" cy="658907"/>
          </a:xfrm>
          <a:prstGeom prst="rect">
            <a:avLst/>
          </a:prstGeom>
          <a:noFill/>
          <a:extLst>
            <a:ext uri="{909E8E84-426E-40DD-AFC4-6F175D3DCCD1}">
              <a14:hiddenFill xmlns:a14="http://schemas.microsoft.com/office/drawing/2010/main">
                <a:solidFill>
                  <a:srgbClr val="FFFFFF"/>
                </a:solidFill>
              </a14:hiddenFill>
            </a:ext>
          </a:extLst>
        </p:spPr>
      </p:pic>
      <p:pic>
        <p:nvPicPr>
          <p:cNvPr id="2082" name="Picture 34">
            <a:extLst>
              <a:ext uri="{FF2B5EF4-FFF2-40B4-BE49-F238E27FC236}">
                <a16:creationId xmlns:a16="http://schemas.microsoft.com/office/drawing/2014/main" id="{B5C9441B-8D30-4B2F-B5F4-AD000AE682E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93022" y="5081060"/>
            <a:ext cx="641832" cy="660714"/>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36">
            <a:extLst>
              <a:ext uri="{FF2B5EF4-FFF2-40B4-BE49-F238E27FC236}">
                <a16:creationId xmlns:a16="http://schemas.microsoft.com/office/drawing/2014/main" id="{DA33E74C-E1A8-47EA-9A66-20525E8A05F3}"/>
              </a:ext>
            </a:extLst>
          </p:cNvPr>
          <p:cNvSpPr txBox="1"/>
          <p:nvPr/>
        </p:nvSpPr>
        <p:spPr>
          <a:xfrm>
            <a:off x="2120243" y="5081060"/>
            <a:ext cx="1448604" cy="668576"/>
          </a:xfrm>
          <a:prstGeom prst="rect">
            <a:avLst/>
          </a:prstGeom>
          <a:noFill/>
        </p:spPr>
        <p:txBody>
          <a:bodyPr wrap="square" lIns="0" tIns="0" rIns="0" bIns="0" rtlCol="0">
            <a:noAutofit/>
          </a:bodyPr>
          <a:lstStyle/>
          <a:p>
            <a:r>
              <a:rPr lang="en-US" sz="900" b="1"/>
              <a:t>Rahul Batra</a:t>
            </a:r>
          </a:p>
          <a:p>
            <a:r>
              <a:rPr lang="en-US" sz="800"/>
              <a:t>Vice President</a:t>
            </a:r>
          </a:p>
          <a:p>
            <a:r>
              <a:rPr lang="en-US" sz="800"/>
              <a:t>APG-Product Engineering</a:t>
            </a:r>
          </a:p>
          <a:p>
            <a:r>
              <a:rPr lang="en-US" sz="800"/>
              <a:t>Gurgaon</a:t>
            </a:r>
          </a:p>
        </p:txBody>
      </p:sp>
      <p:pic>
        <p:nvPicPr>
          <p:cNvPr id="2084" name="Picture 36">
            <a:extLst>
              <a:ext uri="{FF2B5EF4-FFF2-40B4-BE49-F238E27FC236}">
                <a16:creationId xmlns:a16="http://schemas.microsoft.com/office/drawing/2014/main" id="{D66301E1-C572-4D1A-A868-57D5B08BB76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3242" y="3517270"/>
            <a:ext cx="678656" cy="698619"/>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0996CDCE-65B7-4275-9BC3-02242C454446}"/>
              </a:ext>
            </a:extLst>
          </p:cNvPr>
          <p:cNvSpPr txBox="1"/>
          <p:nvPr/>
        </p:nvSpPr>
        <p:spPr>
          <a:xfrm>
            <a:off x="4346379" y="3556406"/>
            <a:ext cx="1370918" cy="668576"/>
          </a:xfrm>
          <a:prstGeom prst="rect">
            <a:avLst/>
          </a:prstGeom>
          <a:noFill/>
        </p:spPr>
        <p:txBody>
          <a:bodyPr wrap="square" lIns="0" tIns="0" rIns="0" bIns="0" rtlCol="0">
            <a:noAutofit/>
          </a:bodyPr>
          <a:lstStyle/>
          <a:p>
            <a:r>
              <a:rPr lang="en-US" sz="900" b="1" err="1"/>
              <a:t>Catalin</a:t>
            </a:r>
            <a:r>
              <a:rPr lang="en-US" sz="900" b="1"/>
              <a:t> </a:t>
            </a:r>
            <a:r>
              <a:rPr lang="en-US" sz="900" b="1" err="1"/>
              <a:t>Terzea</a:t>
            </a:r>
            <a:endParaRPr lang="en-US" sz="900" b="1"/>
          </a:p>
          <a:p>
            <a:r>
              <a:rPr lang="en-US" sz="800"/>
              <a:t>Associate</a:t>
            </a:r>
          </a:p>
          <a:p>
            <a:r>
              <a:rPr lang="en-US" sz="800"/>
              <a:t>APG-Product Engineering</a:t>
            </a:r>
          </a:p>
          <a:p>
            <a:r>
              <a:rPr lang="en-US" sz="800"/>
              <a:t>London</a:t>
            </a:r>
          </a:p>
        </p:txBody>
      </p:sp>
      <p:pic>
        <p:nvPicPr>
          <p:cNvPr id="2086" name="Picture 38">
            <a:extLst>
              <a:ext uri="{FF2B5EF4-FFF2-40B4-BE49-F238E27FC236}">
                <a16:creationId xmlns:a16="http://schemas.microsoft.com/office/drawing/2014/main" id="{326677FE-23AF-4B10-A7A2-E70D03ED378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37454" y="2782683"/>
            <a:ext cx="640080" cy="644556"/>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8E429E75-E29B-4C3E-9250-3D49AF831B37}"/>
              </a:ext>
            </a:extLst>
          </p:cNvPr>
          <p:cNvSpPr txBox="1"/>
          <p:nvPr/>
        </p:nvSpPr>
        <p:spPr>
          <a:xfrm>
            <a:off x="6538545" y="2782682"/>
            <a:ext cx="1479826" cy="668576"/>
          </a:xfrm>
          <a:prstGeom prst="rect">
            <a:avLst/>
          </a:prstGeom>
          <a:noFill/>
        </p:spPr>
        <p:txBody>
          <a:bodyPr wrap="square" lIns="0" tIns="0" rIns="0" bIns="0" rtlCol="0">
            <a:noAutofit/>
          </a:bodyPr>
          <a:lstStyle/>
          <a:p>
            <a:r>
              <a:rPr lang="en-US" sz="900" b="1"/>
              <a:t>Ishan Dikshit</a:t>
            </a:r>
          </a:p>
          <a:p>
            <a:r>
              <a:rPr lang="en-US" sz="800"/>
              <a:t>Analyst</a:t>
            </a:r>
          </a:p>
          <a:p>
            <a:r>
              <a:rPr lang="en-US" sz="800"/>
              <a:t>APG-CSS-Insights</a:t>
            </a:r>
          </a:p>
          <a:p>
            <a:r>
              <a:rPr lang="en-US" sz="800"/>
              <a:t>New York</a:t>
            </a:r>
          </a:p>
        </p:txBody>
      </p:sp>
      <p:sp>
        <p:nvSpPr>
          <p:cNvPr id="43" name="TextBox 42">
            <a:extLst>
              <a:ext uri="{FF2B5EF4-FFF2-40B4-BE49-F238E27FC236}">
                <a16:creationId xmlns:a16="http://schemas.microsoft.com/office/drawing/2014/main" id="{5BF88151-E367-4E6A-9529-B2B7FCBDD33F}"/>
              </a:ext>
            </a:extLst>
          </p:cNvPr>
          <p:cNvSpPr txBox="1"/>
          <p:nvPr/>
        </p:nvSpPr>
        <p:spPr>
          <a:xfrm>
            <a:off x="4346379" y="4323318"/>
            <a:ext cx="1370918" cy="668576"/>
          </a:xfrm>
          <a:prstGeom prst="rect">
            <a:avLst/>
          </a:prstGeom>
          <a:noFill/>
        </p:spPr>
        <p:txBody>
          <a:bodyPr wrap="square" lIns="0" tIns="0" rIns="0" bIns="0" rtlCol="0">
            <a:noAutofit/>
          </a:bodyPr>
          <a:lstStyle/>
          <a:p>
            <a:r>
              <a:rPr lang="en-US" sz="900" b="1"/>
              <a:t>Mate Toth</a:t>
            </a:r>
          </a:p>
          <a:p>
            <a:r>
              <a:rPr lang="en-US" sz="800"/>
              <a:t>Associate</a:t>
            </a:r>
          </a:p>
          <a:p>
            <a:r>
              <a:rPr lang="en-US" sz="800"/>
              <a:t>APG-Product Engineering</a:t>
            </a:r>
          </a:p>
          <a:p>
            <a:r>
              <a:rPr lang="en-US" sz="800"/>
              <a:t>Budapest</a:t>
            </a:r>
          </a:p>
        </p:txBody>
      </p:sp>
      <p:pic>
        <p:nvPicPr>
          <p:cNvPr id="2092" name="Picture 44">
            <a:extLst>
              <a:ext uri="{FF2B5EF4-FFF2-40B4-BE49-F238E27FC236}">
                <a16:creationId xmlns:a16="http://schemas.microsoft.com/office/drawing/2014/main" id="{F9734C7B-CB48-4347-B972-FFE9BF2055D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37454" y="3516696"/>
            <a:ext cx="640080" cy="698618"/>
          </a:xfrm>
          <a:prstGeom prst="rect">
            <a:avLst/>
          </a:prstGeom>
          <a:noFill/>
          <a:extLst>
            <a:ext uri="{909E8E84-426E-40DD-AFC4-6F175D3DCCD1}">
              <a14:hiddenFill xmlns:a14="http://schemas.microsoft.com/office/drawing/2010/main">
                <a:solidFill>
                  <a:srgbClr val="FFFFFF"/>
                </a:solidFill>
              </a14:hiddenFill>
            </a:ext>
          </a:extLst>
        </p:spPr>
      </p:pic>
      <p:sp>
        <p:nvSpPr>
          <p:cNvPr id="48" name="TextBox 47">
            <a:extLst>
              <a:ext uri="{FF2B5EF4-FFF2-40B4-BE49-F238E27FC236}">
                <a16:creationId xmlns:a16="http://schemas.microsoft.com/office/drawing/2014/main" id="{A9A8AC8D-31D4-4A4E-A49D-1929736584F0}"/>
              </a:ext>
            </a:extLst>
          </p:cNvPr>
          <p:cNvSpPr txBox="1"/>
          <p:nvPr/>
        </p:nvSpPr>
        <p:spPr>
          <a:xfrm>
            <a:off x="6538545" y="3556406"/>
            <a:ext cx="1479826" cy="668576"/>
          </a:xfrm>
          <a:prstGeom prst="rect">
            <a:avLst/>
          </a:prstGeom>
          <a:noFill/>
        </p:spPr>
        <p:txBody>
          <a:bodyPr wrap="square" lIns="0" tIns="0" rIns="0" bIns="0" rtlCol="0">
            <a:noAutofit/>
          </a:bodyPr>
          <a:lstStyle/>
          <a:p>
            <a:r>
              <a:rPr lang="en-US" sz="900" b="1" err="1"/>
              <a:t>Gayane</a:t>
            </a:r>
            <a:r>
              <a:rPr lang="en-US" sz="900" b="1"/>
              <a:t> </a:t>
            </a:r>
            <a:r>
              <a:rPr lang="en-US" sz="900" b="1" err="1"/>
              <a:t>Gadyan</a:t>
            </a:r>
            <a:endParaRPr lang="en-US" sz="900" b="1"/>
          </a:p>
          <a:p>
            <a:r>
              <a:rPr lang="en-US" sz="800"/>
              <a:t>Analyst</a:t>
            </a:r>
          </a:p>
          <a:p>
            <a:r>
              <a:rPr lang="en-US" sz="800"/>
              <a:t>APG-Exec – Grad Analyst</a:t>
            </a:r>
          </a:p>
          <a:p>
            <a:r>
              <a:rPr lang="en-US" sz="800"/>
              <a:t>Budapest</a:t>
            </a:r>
          </a:p>
        </p:txBody>
      </p:sp>
      <p:sp>
        <p:nvSpPr>
          <p:cNvPr id="49" name="Rectangle 48">
            <a:extLst>
              <a:ext uri="{FF2B5EF4-FFF2-40B4-BE49-F238E27FC236}">
                <a16:creationId xmlns:a16="http://schemas.microsoft.com/office/drawing/2014/main" id="{74AF9945-FA6F-42D8-872B-40D42D120949}"/>
              </a:ext>
            </a:extLst>
          </p:cNvPr>
          <p:cNvSpPr/>
          <p:nvPr/>
        </p:nvSpPr>
        <p:spPr>
          <a:xfrm>
            <a:off x="1125628" y="829437"/>
            <a:ext cx="6892743" cy="261610"/>
          </a:xfrm>
          <a:prstGeom prst="rect">
            <a:avLst/>
          </a:prstGeom>
          <a:solidFill>
            <a:schemeClr val="tx1"/>
          </a:solidFill>
        </p:spPr>
        <p:txBody>
          <a:bodyPr wrap="square">
            <a:spAutoFit/>
          </a:bodyPr>
          <a:lstStyle/>
          <a:p>
            <a:pPr lvl="0" algn="ctr"/>
            <a:r>
              <a:rPr lang="en-US" sz="1100" b="1">
                <a:solidFill>
                  <a:schemeClr val="bg1"/>
                </a:solidFill>
                <a:latin typeface="+mj-lt"/>
              </a:rPr>
              <a:t>BlackRock Racial Equity Project Team</a:t>
            </a:r>
          </a:p>
        </p:txBody>
      </p:sp>
      <p:sp>
        <p:nvSpPr>
          <p:cNvPr id="8" name="Rectangle 7">
            <a:extLst>
              <a:ext uri="{FF2B5EF4-FFF2-40B4-BE49-F238E27FC236}">
                <a16:creationId xmlns:a16="http://schemas.microsoft.com/office/drawing/2014/main" id="{B76399AC-D308-4CBA-923E-2A5555BE2759}"/>
              </a:ext>
            </a:extLst>
          </p:cNvPr>
          <p:cNvSpPr/>
          <p:nvPr/>
        </p:nvSpPr>
        <p:spPr>
          <a:xfrm>
            <a:off x="1125628" y="829438"/>
            <a:ext cx="6892743" cy="5066266"/>
          </a:xfrm>
          <a:prstGeom prst="rect">
            <a:avLst/>
          </a:prstGeom>
          <a:noFill/>
          <a:ln w="3175" cap="flat" cmpd="sng" algn="ctr">
            <a:solidFill>
              <a:schemeClr val="bg1">
                <a:lumMod val="75000"/>
              </a:schemeClr>
            </a:solid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buClr>
                <a:schemeClr val="tx2"/>
              </a:buClr>
              <a:buSzPct val="110000"/>
            </a:pPr>
            <a:endParaRPr lang="en-US" sz="1400" b="1" kern="0" err="1"/>
          </a:p>
        </p:txBody>
      </p:sp>
      <p:pic>
        <p:nvPicPr>
          <p:cNvPr id="12" name="Picture 11">
            <a:extLst>
              <a:ext uri="{FF2B5EF4-FFF2-40B4-BE49-F238E27FC236}">
                <a16:creationId xmlns:a16="http://schemas.microsoft.com/office/drawing/2014/main" id="{1D843B0A-B86E-45F5-B4FD-C145153C6149}"/>
              </a:ext>
            </a:extLst>
          </p:cNvPr>
          <p:cNvPicPr>
            <a:picLocks noChangeAspect="1"/>
          </p:cNvPicPr>
          <p:nvPr/>
        </p:nvPicPr>
        <p:blipFill>
          <a:blip r:embed="rId13"/>
          <a:stretch>
            <a:fillRect/>
          </a:stretch>
        </p:blipFill>
        <p:spPr>
          <a:xfrm>
            <a:off x="1384918" y="2066522"/>
            <a:ext cx="621386" cy="621386"/>
          </a:xfrm>
          <a:prstGeom prst="rect">
            <a:avLst/>
          </a:prstGeom>
        </p:spPr>
      </p:pic>
      <p:pic>
        <p:nvPicPr>
          <p:cNvPr id="15" name="Picture 14">
            <a:extLst>
              <a:ext uri="{FF2B5EF4-FFF2-40B4-BE49-F238E27FC236}">
                <a16:creationId xmlns:a16="http://schemas.microsoft.com/office/drawing/2014/main" id="{CF299724-468E-421E-98AB-AF5726E3471F}"/>
              </a:ext>
            </a:extLst>
          </p:cNvPr>
          <p:cNvPicPr>
            <a:picLocks noChangeAspect="1"/>
          </p:cNvPicPr>
          <p:nvPr/>
        </p:nvPicPr>
        <p:blipFill>
          <a:blip r:embed="rId14"/>
          <a:stretch>
            <a:fillRect/>
          </a:stretch>
        </p:blipFill>
        <p:spPr>
          <a:xfrm>
            <a:off x="3603242" y="5076041"/>
            <a:ext cx="658641" cy="660714"/>
          </a:xfrm>
          <a:prstGeom prst="rect">
            <a:avLst/>
          </a:prstGeom>
        </p:spPr>
      </p:pic>
      <p:sp>
        <p:nvSpPr>
          <p:cNvPr id="47" name="TextBox 46">
            <a:extLst>
              <a:ext uri="{FF2B5EF4-FFF2-40B4-BE49-F238E27FC236}">
                <a16:creationId xmlns:a16="http://schemas.microsoft.com/office/drawing/2014/main" id="{BD3E9932-998A-4629-84E1-9624D05FFEF1}"/>
              </a:ext>
            </a:extLst>
          </p:cNvPr>
          <p:cNvSpPr txBox="1"/>
          <p:nvPr/>
        </p:nvSpPr>
        <p:spPr>
          <a:xfrm>
            <a:off x="4346379" y="5081060"/>
            <a:ext cx="1370918" cy="668576"/>
          </a:xfrm>
          <a:prstGeom prst="rect">
            <a:avLst/>
          </a:prstGeom>
          <a:noFill/>
        </p:spPr>
        <p:txBody>
          <a:bodyPr wrap="square" lIns="0" tIns="0" rIns="0" bIns="0" rtlCol="0">
            <a:noAutofit/>
          </a:bodyPr>
          <a:lstStyle/>
          <a:p>
            <a:r>
              <a:rPr lang="en-US" sz="900" b="1"/>
              <a:t>Yuri </a:t>
            </a:r>
            <a:r>
              <a:rPr lang="en-US" sz="900" b="1" err="1"/>
              <a:t>Perin</a:t>
            </a:r>
            <a:endParaRPr lang="en-US" sz="900" b="1"/>
          </a:p>
          <a:p>
            <a:r>
              <a:rPr lang="en-US" sz="800"/>
              <a:t>Associate</a:t>
            </a:r>
          </a:p>
          <a:p>
            <a:r>
              <a:rPr lang="en-US" sz="800"/>
              <a:t>APG-Product Engineering</a:t>
            </a:r>
          </a:p>
          <a:p>
            <a:r>
              <a:rPr lang="en-US" sz="800"/>
              <a:t>Budapest</a:t>
            </a:r>
          </a:p>
        </p:txBody>
      </p:sp>
      <p:pic>
        <p:nvPicPr>
          <p:cNvPr id="51" name="Picture 42">
            <a:extLst>
              <a:ext uri="{FF2B5EF4-FFF2-40B4-BE49-F238E27FC236}">
                <a16:creationId xmlns:a16="http://schemas.microsoft.com/office/drawing/2014/main" id="{9B04FF12-7F21-43BF-A25A-0777FC68EC9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837454" y="5081060"/>
            <a:ext cx="640080" cy="668576"/>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12C12F3D-B1BA-4AAD-972A-0C78CBFFD39F}"/>
              </a:ext>
            </a:extLst>
          </p:cNvPr>
          <p:cNvSpPr txBox="1"/>
          <p:nvPr/>
        </p:nvSpPr>
        <p:spPr>
          <a:xfrm>
            <a:off x="6538545" y="5081060"/>
            <a:ext cx="1448604" cy="701633"/>
          </a:xfrm>
          <a:prstGeom prst="rect">
            <a:avLst/>
          </a:prstGeom>
          <a:noFill/>
        </p:spPr>
        <p:txBody>
          <a:bodyPr wrap="square" lIns="0" tIns="0" rIns="0" bIns="0" rtlCol="0">
            <a:noAutofit/>
          </a:bodyPr>
          <a:lstStyle/>
          <a:p>
            <a:r>
              <a:rPr lang="en-US" sz="900" b="1"/>
              <a:t>Andrew Warner</a:t>
            </a:r>
          </a:p>
          <a:p>
            <a:r>
              <a:rPr lang="en-US" sz="800"/>
              <a:t>Analyst</a:t>
            </a:r>
          </a:p>
          <a:p>
            <a:r>
              <a:rPr lang="en-US" sz="800"/>
              <a:t>APG-Exec – Grad Analyst</a:t>
            </a:r>
          </a:p>
          <a:p>
            <a:r>
              <a:rPr lang="en-US" sz="800"/>
              <a:t>San Francisco</a:t>
            </a:r>
          </a:p>
        </p:txBody>
      </p:sp>
      <p:pic>
        <p:nvPicPr>
          <p:cNvPr id="18" name="Picture 17">
            <a:extLst>
              <a:ext uri="{FF2B5EF4-FFF2-40B4-BE49-F238E27FC236}">
                <a16:creationId xmlns:a16="http://schemas.microsoft.com/office/drawing/2014/main" id="{C022A62D-B505-4959-8DE6-4139AD65A9DF}"/>
              </a:ext>
            </a:extLst>
          </p:cNvPr>
          <p:cNvPicPr>
            <a:picLocks noChangeAspect="1"/>
          </p:cNvPicPr>
          <p:nvPr/>
        </p:nvPicPr>
        <p:blipFill>
          <a:blip r:embed="rId16"/>
          <a:stretch>
            <a:fillRect/>
          </a:stretch>
        </p:blipFill>
        <p:spPr>
          <a:xfrm>
            <a:off x="5843892" y="1318659"/>
            <a:ext cx="605622" cy="623434"/>
          </a:xfrm>
          <a:prstGeom prst="rect">
            <a:avLst/>
          </a:prstGeom>
        </p:spPr>
      </p:pic>
      <p:pic>
        <p:nvPicPr>
          <p:cNvPr id="21" name="Picture 20">
            <a:extLst>
              <a:ext uri="{FF2B5EF4-FFF2-40B4-BE49-F238E27FC236}">
                <a16:creationId xmlns:a16="http://schemas.microsoft.com/office/drawing/2014/main" id="{455A3701-0DBA-47A9-BF33-E1EA26B2FE95}"/>
              </a:ext>
            </a:extLst>
          </p:cNvPr>
          <p:cNvPicPr>
            <a:picLocks noChangeAspect="1"/>
          </p:cNvPicPr>
          <p:nvPr/>
        </p:nvPicPr>
        <p:blipFill>
          <a:blip r:embed="rId17"/>
          <a:stretch>
            <a:fillRect/>
          </a:stretch>
        </p:blipFill>
        <p:spPr>
          <a:xfrm>
            <a:off x="3603242" y="4320463"/>
            <a:ext cx="649474" cy="668576"/>
          </a:xfrm>
          <a:prstGeom prst="rect">
            <a:avLst/>
          </a:prstGeom>
        </p:spPr>
      </p:pic>
      <p:pic>
        <p:nvPicPr>
          <p:cNvPr id="7" name="Picture 6">
            <a:extLst>
              <a:ext uri="{FF2B5EF4-FFF2-40B4-BE49-F238E27FC236}">
                <a16:creationId xmlns:a16="http://schemas.microsoft.com/office/drawing/2014/main" id="{E397FECB-3C98-4F78-9D38-67FF1EC5C17B}"/>
              </a:ext>
            </a:extLst>
          </p:cNvPr>
          <p:cNvPicPr>
            <a:picLocks noChangeAspect="1"/>
          </p:cNvPicPr>
          <p:nvPr/>
        </p:nvPicPr>
        <p:blipFill>
          <a:blip r:embed="rId18"/>
          <a:stretch>
            <a:fillRect/>
          </a:stretch>
        </p:blipFill>
        <p:spPr>
          <a:xfrm>
            <a:off x="5826792" y="2066522"/>
            <a:ext cx="619811" cy="638041"/>
          </a:xfrm>
          <a:prstGeom prst="rect">
            <a:avLst/>
          </a:prstGeom>
        </p:spPr>
      </p:pic>
      <p:sp>
        <p:nvSpPr>
          <p:cNvPr id="44" name="TextBox 43">
            <a:extLst>
              <a:ext uri="{FF2B5EF4-FFF2-40B4-BE49-F238E27FC236}">
                <a16:creationId xmlns:a16="http://schemas.microsoft.com/office/drawing/2014/main" id="{3800E056-CA16-4E83-8DF4-9E2F48C1FB8D}"/>
              </a:ext>
            </a:extLst>
          </p:cNvPr>
          <p:cNvSpPr txBox="1"/>
          <p:nvPr/>
        </p:nvSpPr>
        <p:spPr>
          <a:xfrm>
            <a:off x="6544982" y="2072596"/>
            <a:ext cx="1415345" cy="535517"/>
          </a:xfrm>
          <a:prstGeom prst="rect">
            <a:avLst/>
          </a:prstGeom>
          <a:noFill/>
        </p:spPr>
        <p:txBody>
          <a:bodyPr wrap="square" lIns="0" tIns="0" rIns="0" bIns="0" rtlCol="0">
            <a:noAutofit/>
          </a:bodyPr>
          <a:lstStyle/>
          <a:p>
            <a:r>
              <a:rPr lang="en-US" sz="900" b="1" dirty="0"/>
              <a:t>Jaime </a:t>
            </a:r>
            <a:r>
              <a:rPr lang="en-US" sz="900" b="1" dirty="0" err="1"/>
              <a:t>Maihuire</a:t>
            </a:r>
            <a:endParaRPr lang="en-US" sz="900" b="1" dirty="0"/>
          </a:p>
          <a:p>
            <a:r>
              <a:rPr lang="en-US" sz="800" dirty="0"/>
              <a:t>Associate</a:t>
            </a:r>
          </a:p>
          <a:p>
            <a:r>
              <a:rPr lang="en-US" sz="800" dirty="0"/>
              <a:t>BlackRock Sustainable Investing</a:t>
            </a:r>
          </a:p>
          <a:p>
            <a:r>
              <a:rPr lang="en-US" sz="800" dirty="0"/>
              <a:t>New York</a:t>
            </a:r>
          </a:p>
        </p:txBody>
      </p:sp>
      <p:pic>
        <p:nvPicPr>
          <p:cNvPr id="45" name="Picture 24">
            <a:extLst>
              <a:ext uri="{FF2B5EF4-FFF2-40B4-BE49-F238E27FC236}">
                <a16:creationId xmlns:a16="http://schemas.microsoft.com/office/drawing/2014/main" id="{73BC2535-7524-45D6-A945-732BB706970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609680" y="2051846"/>
            <a:ext cx="641833" cy="646318"/>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6889A94C-371E-42AB-8914-0C326D0E714C}"/>
              </a:ext>
            </a:extLst>
          </p:cNvPr>
          <p:cNvSpPr txBox="1"/>
          <p:nvPr/>
        </p:nvSpPr>
        <p:spPr>
          <a:xfrm>
            <a:off x="4289767" y="2051846"/>
            <a:ext cx="2133197" cy="668576"/>
          </a:xfrm>
          <a:prstGeom prst="rect">
            <a:avLst/>
          </a:prstGeom>
          <a:noFill/>
        </p:spPr>
        <p:txBody>
          <a:bodyPr wrap="square" lIns="0" tIns="0" rIns="0" bIns="0" rtlCol="0">
            <a:noAutofit/>
          </a:bodyPr>
          <a:lstStyle/>
          <a:p>
            <a:r>
              <a:rPr lang="en-US" sz="900" b="1" dirty="0"/>
              <a:t>Pascal </a:t>
            </a:r>
            <a:r>
              <a:rPr lang="en-US" sz="900" b="1" dirty="0" err="1"/>
              <a:t>Marcellini</a:t>
            </a:r>
            <a:endParaRPr lang="en-US" sz="900" b="1" dirty="0"/>
          </a:p>
          <a:p>
            <a:r>
              <a:rPr lang="en-US" sz="800" dirty="0"/>
              <a:t>Director</a:t>
            </a:r>
          </a:p>
          <a:p>
            <a:r>
              <a:rPr lang="en-US" sz="800" dirty="0"/>
              <a:t>APG-Product Engineering</a:t>
            </a:r>
          </a:p>
          <a:p>
            <a:r>
              <a:rPr lang="en-US" sz="800" dirty="0"/>
              <a:t>Geneva</a:t>
            </a:r>
          </a:p>
        </p:txBody>
      </p:sp>
    </p:spTree>
    <p:extLst>
      <p:ext uri="{BB962C8B-B14F-4D97-AF65-F5344CB8AC3E}">
        <p14:creationId xmlns:p14="http://schemas.microsoft.com/office/powerpoint/2010/main" val="1798925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78422-D735-4830-82B3-FD52AC7CA009}"/>
              </a:ext>
            </a:extLst>
          </p:cNvPr>
          <p:cNvSpPr>
            <a:spLocks noGrp="1"/>
          </p:cNvSpPr>
          <p:nvPr>
            <p:ph type="title"/>
          </p:nvPr>
        </p:nvSpPr>
        <p:spPr/>
        <p:txBody>
          <a:bodyPr/>
          <a:lstStyle/>
          <a:p>
            <a:r>
              <a:rPr lang="en-US"/>
              <a:t>Executive Summary</a:t>
            </a:r>
          </a:p>
        </p:txBody>
      </p:sp>
      <p:sp>
        <p:nvSpPr>
          <p:cNvPr id="3" name="Slide Number Placeholder 2">
            <a:extLst>
              <a:ext uri="{FF2B5EF4-FFF2-40B4-BE49-F238E27FC236}">
                <a16:creationId xmlns:a16="http://schemas.microsoft.com/office/drawing/2014/main" id="{9CA4910C-7521-4D7E-AA10-4B64BBE8D082}"/>
              </a:ext>
            </a:extLst>
          </p:cNvPr>
          <p:cNvSpPr>
            <a:spLocks noGrp="1"/>
          </p:cNvSpPr>
          <p:nvPr>
            <p:ph type="sldNum" sz="quarter" idx="13"/>
          </p:nvPr>
        </p:nvSpPr>
        <p:spPr/>
        <p:txBody>
          <a:bodyPr/>
          <a:lstStyle/>
          <a:p>
            <a:fld id="{C0531ADF-2191-45C5-9D71-08764BF86A6F}" type="slidenum">
              <a:rPr lang="en-US" smtClean="0"/>
              <a:pPr/>
              <a:t>2</a:t>
            </a:fld>
            <a:endParaRPr lang="en-US"/>
          </a:p>
        </p:txBody>
      </p:sp>
      <p:sp>
        <p:nvSpPr>
          <p:cNvPr id="4" name="Text Placeholder 3">
            <a:extLst>
              <a:ext uri="{FF2B5EF4-FFF2-40B4-BE49-F238E27FC236}">
                <a16:creationId xmlns:a16="http://schemas.microsoft.com/office/drawing/2014/main" id="{380AE3D9-1921-4E6F-83CF-C17A34A32410}"/>
              </a:ext>
            </a:extLst>
          </p:cNvPr>
          <p:cNvSpPr>
            <a:spLocks noGrp="1"/>
          </p:cNvSpPr>
          <p:nvPr>
            <p:ph type="body" sz="quarter" idx="15"/>
          </p:nvPr>
        </p:nvSpPr>
        <p:spPr>
          <a:xfrm>
            <a:off x="304800" y="896112"/>
            <a:ext cx="8534400" cy="5362757"/>
          </a:xfrm>
        </p:spPr>
        <p:txBody>
          <a:bodyPr vert="horz" lIns="0" tIns="0" rIns="0" bIns="0" rtlCol="0" anchor="t">
            <a:noAutofit/>
          </a:bodyPr>
          <a:lstStyle/>
          <a:p>
            <a:r>
              <a:rPr lang="en-US" sz="1200" dirty="0"/>
              <a:t>Background: </a:t>
            </a:r>
            <a:r>
              <a:rPr lang="en-US" sz="1100" b="0" dirty="0"/>
              <a:t>The US municipal bond market is valued at $3.9T; however, there are no standard and comprehensive measures for racial equity across municipalities. There is an opportunity to assess whether state and local governments are fostering racial equity by leveraging a new framework for investors to apply key performance indicators of racial equity (“EKPIs”).  </a:t>
            </a:r>
            <a:endParaRPr lang="en-US" sz="1200" b="0" dirty="0"/>
          </a:p>
          <a:p>
            <a:pPr>
              <a:spcBef>
                <a:spcPts val="2400"/>
              </a:spcBef>
            </a:pPr>
            <a:r>
              <a:rPr lang="en-US" sz="1200" dirty="0"/>
              <a:t>Project Overview: </a:t>
            </a:r>
            <a:r>
              <a:rPr lang="en-US" sz="1100" b="0" dirty="0"/>
              <a:t>Over the past six months extensive analysis was conducted to identify the most impactful metrics that measure racial inequity across states and municipalities. The outcome of the research is presented as: </a:t>
            </a:r>
          </a:p>
          <a:p>
            <a:pPr marL="365760" lvl="1" indent="-228600">
              <a:buFont typeface="+mj-lt"/>
              <a:buAutoNum type="arabicPeriod"/>
            </a:pPr>
            <a:r>
              <a:rPr lang="en-US" sz="1100" b="0" dirty="0"/>
              <a:t>A </a:t>
            </a:r>
            <a:r>
              <a:rPr lang="en-US" sz="1100" b="1" dirty="0"/>
              <a:t>framework</a:t>
            </a:r>
            <a:r>
              <a:rPr lang="en-US" sz="1100" b="0" dirty="0"/>
              <a:t> outlining 23 EKPIs covering education, healthcare, housing, employment, financing, disenfranchisement, police interactions and incarceration rates - all built from publicly available data and based on leading research </a:t>
            </a:r>
          </a:p>
          <a:p>
            <a:pPr marL="365760" lvl="1" indent="-228600">
              <a:buFont typeface="+mj-lt"/>
              <a:buAutoNum type="arabicPeriod"/>
            </a:pPr>
            <a:r>
              <a:rPr lang="en-US" sz="1100" b="0" dirty="0">
                <a:latin typeface="BLK Fort"/>
              </a:rPr>
              <a:t>An </a:t>
            </a:r>
            <a:r>
              <a:rPr lang="en-US" sz="1100" b="1" dirty="0">
                <a:latin typeface="BLK Fort"/>
              </a:rPr>
              <a:t>interactive web-based tool </a:t>
            </a:r>
            <a:r>
              <a:rPr lang="en-US" sz="1100" b="0" dirty="0">
                <a:latin typeface="BLK Fort"/>
              </a:rPr>
              <a:t>that visually represents each EKPI onto a map of the United States segmented by municipality</a:t>
            </a:r>
            <a:r>
              <a:rPr lang="en-US" sz="900" b="0" dirty="0">
                <a:latin typeface="BLK Fort"/>
              </a:rPr>
              <a:t>: </a:t>
            </a:r>
            <a:r>
              <a:rPr lang="en-US" sz="1000" b="0" u="sng" dirty="0">
                <a:latin typeface="BLK Fort"/>
                <a:hlinkClick r:id="rId2"/>
              </a:rPr>
              <a:t>https://on-the-basis-of-race-dashboard-idikshit.ads.blkkubhal.blackrock.com/</a:t>
            </a:r>
            <a:r>
              <a:rPr lang="en-US" sz="1000" b="0" dirty="0">
                <a:latin typeface="BLK Fort"/>
              </a:rPr>
              <a:t> </a:t>
            </a:r>
            <a:r>
              <a:rPr lang="en-US" sz="700" b="0" i="1" dirty="0">
                <a:latin typeface="BLK Fort"/>
              </a:rPr>
              <a:t>(</a:t>
            </a:r>
            <a:r>
              <a:rPr lang="en-US" sz="800" b="0" i="1" dirty="0">
                <a:latin typeface="BLK Fort"/>
              </a:rPr>
              <a:t>requires </a:t>
            </a:r>
            <a:r>
              <a:rPr lang="en-US" sz="800" i="1" dirty="0">
                <a:latin typeface="BLK Fort"/>
              </a:rPr>
              <a:t>Chrome)</a:t>
            </a:r>
            <a:endParaRPr lang="en-US" sz="1000" b="0" i="1" dirty="0">
              <a:latin typeface="BLK Fort"/>
            </a:endParaRPr>
          </a:p>
          <a:p>
            <a:pPr marL="365760" lvl="1" indent="-228600">
              <a:buFont typeface="+mj-lt"/>
              <a:buAutoNum type="arabicPeriod"/>
            </a:pPr>
            <a:r>
              <a:rPr lang="en-US" sz="1100" b="0" dirty="0">
                <a:latin typeface="BLK Fort"/>
              </a:rPr>
              <a:t>A </a:t>
            </a:r>
            <a:r>
              <a:rPr lang="en-US" sz="1100" b="1" dirty="0">
                <a:latin typeface="BLK Fort"/>
              </a:rPr>
              <a:t>white paper </a:t>
            </a:r>
            <a:r>
              <a:rPr lang="en-US" sz="1100" dirty="0">
                <a:latin typeface="BLK Fort"/>
              </a:rPr>
              <a:t>to describe and share our work and findings (</a:t>
            </a:r>
            <a:r>
              <a:rPr lang="en-US" sz="1100" dirty="0">
                <a:latin typeface="BLK Fort"/>
                <a:hlinkClick r:id="rId3"/>
              </a:rPr>
              <a:t>link</a:t>
            </a:r>
            <a:r>
              <a:rPr lang="en-US" sz="1100" dirty="0">
                <a:latin typeface="BLK Fort"/>
              </a:rPr>
              <a:t>)</a:t>
            </a:r>
            <a:endParaRPr lang="en-US" sz="1100" b="0" dirty="0"/>
          </a:p>
          <a:p>
            <a:pPr>
              <a:spcBef>
                <a:spcPts val="2400"/>
              </a:spcBef>
            </a:pPr>
            <a:r>
              <a:rPr lang="en-US" sz="1200" dirty="0"/>
              <a:t>Next Steps:  </a:t>
            </a:r>
            <a:r>
              <a:rPr lang="en-US" sz="1100" b="0" dirty="0"/>
              <a:t>Reach out to key stakeholder groups to identify synergies and gain the support required to further develop the framework by:</a:t>
            </a:r>
          </a:p>
          <a:p>
            <a:pPr marL="365760" lvl="1" indent="-228600">
              <a:buFont typeface="+mj-lt"/>
              <a:buAutoNum type="arabicPeriod"/>
            </a:pPr>
            <a:r>
              <a:rPr lang="en-US" sz="1100" b="0" dirty="0"/>
              <a:t>Publishing the white paper, supporting data and visualization website</a:t>
            </a:r>
          </a:p>
          <a:p>
            <a:pPr marL="365760" lvl="1" indent="-228600">
              <a:buFont typeface="+mj-lt"/>
              <a:buAutoNum type="arabicPeriod"/>
            </a:pPr>
            <a:r>
              <a:rPr lang="en-US" sz="1100" b="0" dirty="0"/>
              <a:t>Defining a scalable and sustainable data governance model and with support for future EKPI expansion</a:t>
            </a:r>
          </a:p>
          <a:p>
            <a:pPr marL="365760" lvl="1" indent="-228600">
              <a:buFont typeface="+mj-lt"/>
              <a:buAutoNum type="arabicPeriod"/>
            </a:pPr>
            <a:r>
              <a:rPr lang="en-US" sz="1100" b="0" dirty="0"/>
              <a:t>Reviewing opportunities for product integration</a:t>
            </a:r>
          </a:p>
          <a:p>
            <a:pPr marL="171450" indent="-171450">
              <a:buFont typeface="Arial" panose="020B0604020202020204" pitchFamily="34" charset="0"/>
              <a:buChar char="•"/>
            </a:pPr>
            <a:endParaRPr lang="en-US" dirty="0"/>
          </a:p>
          <a:p>
            <a:pPr marL="285750" indent="-285750">
              <a:spcBef>
                <a:spcPts val="0"/>
              </a:spcBef>
              <a:spcAft>
                <a:spcPts val="1200"/>
              </a:spcAft>
              <a:buFont typeface="Arial" panose="020B0604020202020204" pitchFamily="34" charset="0"/>
              <a:buChar char="•"/>
            </a:pPr>
            <a:endParaRPr lang="en-US" b="0" dirty="0"/>
          </a:p>
          <a:p>
            <a:pPr>
              <a:spcBef>
                <a:spcPts val="0"/>
              </a:spcBef>
              <a:spcAft>
                <a:spcPts val="1200"/>
              </a:spcAft>
            </a:pPr>
            <a:endParaRPr lang="en-US" dirty="0"/>
          </a:p>
        </p:txBody>
      </p:sp>
      <p:sp>
        <p:nvSpPr>
          <p:cNvPr id="5" name="Footer Placeholder 4">
            <a:extLst>
              <a:ext uri="{FF2B5EF4-FFF2-40B4-BE49-F238E27FC236}">
                <a16:creationId xmlns:a16="http://schemas.microsoft.com/office/drawing/2014/main" id="{92ECDE1F-DD58-45E5-933C-6148C69B9F1A}"/>
              </a:ext>
            </a:extLst>
          </p:cNvPr>
          <p:cNvSpPr>
            <a:spLocks noGrp="1"/>
          </p:cNvSpPr>
          <p:nvPr>
            <p:ph type="ftr" sz="quarter" idx="14"/>
          </p:nvPr>
        </p:nvSpPr>
        <p:spPr/>
        <p:txBody>
          <a:bodyPr/>
          <a:lstStyle/>
          <a:p>
            <a:r>
              <a:rPr lang="en-US"/>
              <a:t>Limited Distribution</a:t>
            </a:r>
          </a:p>
        </p:txBody>
      </p:sp>
    </p:spTree>
    <p:extLst>
      <p:ext uri="{BB962C8B-B14F-4D97-AF65-F5344CB8AC3E}">
        <p14:creationId xmlns:p14="http://schemas.microsoft.com/office/powerpoint/2010/main" val="2587018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06BE1BF8-095B-4D02-9524-B2A20D6982D5}"/>
              </a:ext>
            </a:extLst>
          </p:cNvPr>
          <p:cNvGrpSpPr/>
          <p:nvPr/>
        </p:nvGrpSpPr>
        <p:grpSpPr>
          <a:xfrm>
            <a:off x="952143" y="1090226"/>
            <a:ext cx="7239714" cy="3771900"/>
            <a:chOff x="570786" y="1074420"/>
            <a:chExt cx="7239714" cy="3771900"/>
          </a:xfrm>
        </p:grpSpPr>
        <p:sp>
          <p:nvSpPr>
            <p:cNvPr id="2" name="Oval 1">
              <a:extLst>
                <a:ext uri="{FF2B5EF4-FFF2-40B4-BE49-F238E27FC236}">
                  <a16:creationId xmlns:a16="http://schemas.microsoft.com/office/drawing/2014/main" id="{B25FF21B-D753-214B-A11C-8A193C644A44}"/>
                </a:ext>
              </a:extLst>
            </p:cNvPr>
            <p:cNvSpPr>
              <a:spLocks noChangeAspect="1" noChangeArrowheads="1"/>
            </p:cNvSpPr>
            <p:nvPr/>
          </p:nvSpPr>
          <p:spPr bwMode="auto">
            <a:xfrm>
              <a:off x="920700" y="1417320"/>
              <a:ext cx="3086100" cy="3086100"/>
            </a:xfrm>
            <a:prstGeom prst="ellipse">
              <a:avLst/>
            </a:prstGeom>
            <a:solidFill>
              <a:schemeClr val="accent2"/>
            </a:solidFill>
            <a:ln>
              <a:noFill/>
            </a:ln>
          </p:spPr>
          <p:txBody>
            <a:bodyPr lIns="18288" tIns="18288" rIns="18288" bIns="18288" anchor="ctr">
              <a:noAutofit/>
            </a:bodyPr>
            <a:lstStyle/>
            <a:p>
              <a:pPr algn="ctr">
                <a:spcAft>
                  <a:spcPts val="600"/>
                </a:spcAft>
              </a:pPr>
              <a:r>
                <a:rPr lang="en-US" sz="2000" dirty="0">
                  <a:latin typeface="BLK Fort Extrabold" panose="020B0503030202060203" pitchFamily="34" charset="77"/>
                  <a:cs typeface="Times New Roman" panose="02020603050405020304" pitchFamily="18" charset="0"/>
                </a:rPr>
                <a:t>Commitment to Racial Equity</a:t>
              </a:r>
              <a:endParaRPr lang="en-US" sz="1200" dirty="0">
                <a:latin typeface="BLK Fort" panose="020B0503030202060203" pitchFamily="34" charset="77"/>
                <a:cs typeface="Times New Roman" panose="02020603050405020304" pitchFamily="18" charset="0"/>
              </a:endParaRPr>
            </a:p>
            <a:p>
              <a:pPr algn="ctr">
                <a:spcAft>
                  <a:spcPts val="600"/>
                </a:spcAft>
              </a:pPr>
              <a:r>
                <a:rPr lang="en-US" sz="1200" dirty="0">
                  <a:latin typeface="BLK Fort" panose="020B0503030202060203" pitchFamily="34" charset="77"/>
                  <a:cs typeface="Times New Roman" panose="02020603050405020304" pitchFamily="18" charset="0"/>
                </a:rPr>
                <a:t>BlackRock believes that </a:t>
              </a:r>
              <a:r>
                <a:rPr lang="en-US" sz="1200" b="1" dirty="0">
                  <a:latin typeface="BLK Fort" panose="020B0503030202060203" pitchFamily="34" charset="77"/>
                  <a:cs typeface="Times New Roman" panose="02020603050405020304" pitchFamily="18" charset="0"/>
                </a:rPr>
                <a:t>racial equity is needed for a sustainable society and to support long term company performance </a:t>
              </a:r>
              <a:r>
                <a:rPr lang="en-US" sz="1200" dirty="0">
                  <a:latin typeface="BLK Fort" panose="020B0503030202060203" pitchFamily="34" charset="77"/>
                  <a:cs typeface="Times New Roman" panose="02020603050405020304" pitchFamily="18" charset="0"/>
                </a:rPr>
                <a:t>and is committed to supporting this in three key areas: </a:t>
              </a:r>
            </a:p>
          </p:txBody>
        </p:sp>
        <p:sp>
          <p:nvSpPr>
            <p:cNvPr id="5" name="Oval 4">
              <a:extLst>
                <a:ext uri="{FF2B5EF4-FFF2-40B4-BE49-F238E27FC236}">
                  <a16:creationId xmlns:a16="http://schemas.microsoft.com/office/drawing/2014/main" id="{F8A9A9D2-4A4E-486A-A557-C5E96854B832}"/>
                </a:ext>
              </a:extLst>
            </p:cNvPr>
            <p:cNvSpPr>
              <a:spLocks noChangeAspect="1"/>
            </p:cNvSpPr>
            <p:nvPr/>
          </p:nvSpPr>
          <p:spPr bwMode="auto">
            <a:xfrm>
              <a:off x="570786" y="1074420"/>
              <a:ext cx="3771900" cy="3771900"/>
            </a:xfrm>
            <a:prstGeom prst="ellipse">
              <a:avLst/>
            </a:prstGeom>
            <a:noFill/>
            <a:ln w="31750" cap="flat" cmpd="sng" algn="ctr">
              <a:solidFill>
                <a:schemeClr val="tx1"/>
              </a:solidFill>
              <a:prstDash val="solid"/>
              <a:miter lim="400000"/>
              <a:headEnd type="none" w="med" len="med"/>
              <a:tailEnd type="none" w="med" len="med"/>
            </a:ln>
            <a:effectLst/>
          </p:spPr>
          <p:txBody>
            <a:bodyPr lIns="14288" tIns="14288" rIns="14288" bIns="14288" anchor="ctr">
              <a:noAutofit/>
            </a:bodyPr>
            <a:lstStyle/>
            <a:p>
              <a:pPr algn="ctr"/>
              <a:endParaRPr lang="en-US" sz="1400" dirty="0">
                <a:latin typeface="BLK Fort" panose="020B0503030202060203" pitchFamily="34" charset="77"/>
              </a:endParaRPr>
            </a:p>
          </p:txBody>
        </p:sp>
        <p:grpSp>
          <p:nvGrpSpPr>
            <p:cNvPr id="22" name="Group 21">
              <a:extLst>
                <a:ext uri="{FF2B5EF4-FFF2-40B4-BE49-F238E27FC236}">
                  <a16:creationId xmlns:a16="http://schemas.microsoft.com/office/drawing/2014/main" id="{6EA6C4FE-A1F0-5E40-96CC-69373ED315DD}"/>
                </a:ext>
              </a:extLst>
            </p:cNvPr>
            <p:cNvGrpSpPr/>
            <p:nvPr/>
          </p:nvGrpSpPr>
          <p:grpSpPr>
            <a:xfrm>
              <a:off x="3766771" y="1431114"/>
              <a:ext cx="4043729" cy="891540"/>
              <a:chOff x="5022360" y="1389992"/>
              <a:chExt cx="5391639" cy="1188720"/>
            </a:xfrm>
          </p:grpSpPr>
          <p:sp>
            <p:nvSpPr>
              <p:cNvPr id="18" name="Text Box 3">
                <a:extLst>
                  <a:ext uri="{FF2B5EF4-FFF2-40B4-BE49-F238E27FC236}">
                    <a16:creationId xmlns:a16="http://schemas.microsoft.com/office/drawing/2014/main" id="{370B8F01-0E1A-40C2-B309-2ECC04BD1366}"/>
                  </a:ext>
                </a:extLst>
              </p:cNvPr>
              <p:cNvSpPr txBox="1">
                <a:spLocks/>
              </p:cNvSpPr>
              <p:nvPr/>
            </p:nvSpPr>
            <p:spPr bwMode="auto">
              <a:xfrm>
                <a:off x="5994851" y="1389992"/>
                <a:ext cx="4419148" cy="1188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chorCtr="0">
                <a:noAutofit/>
              </a:bodyPr>
              <a:lstStyle/>
              <a:p>
                <a:pPr defTabSz="2166938">
                  <a:spcBef>
                    <a:spcPct val="0"/>
                  </a:spcBef>
                  <a:spcAft>
                    <a:spcPts val="600"/>
                  </a:spcAft>
                </a:pPr>
                <a:r>
                  <a:rPr lang="en-US" dirty="0">
                    <a:latin typeface="BLK Fort Extrabold" panose="020B0903030202060203" pitchFamily="34" charset="0"/>
                  </a:rPr>
                  <a:t>Talent &amp; Culture</a:t>
                </a:r>
                <a:endParaRPr lang="en-US" dirty="0">
                  <a:latin typeface="BLK Fort Extrabold" panose="020B0503030202060203" pitchFamily="34" charset="77"/>
                </a:endParaRPr>
              </a:p>
            </p:txBody>
          </p:sp>
          <p:sp>
            <p:nvSpPr>
              <p:cNvPr id="19" name="Oval 18">
                <a:extLst>
                  <a:ext uri="{FF2B5EF4-FFF2-40B4-BE49-F238E27FC236}">
                    <a16:creationId xmlns:a16="http://schemas.microsoft.com/office/drawing/2014/main" id="{8BC8252D-013A-4C37-8243-CBD8C460E540}"/>
                  </a:ext>
                </a:extLst>
              </p:cNvPr>
              <p:cNvSpPr>
                <a:spLocks noChangeAspect="1"/>
              </p:cNvSpPr>
              <p:nvPr/>
            </p:nvSpPr>
            <p:spPr bwMode="auto">
              <a:xfrm>
                <a:off x="5022360" y="1664312"/>
                <a:ext cx="640080" cy="640080"/>
              </a:xfrm>
              <a:prstGeom prst="ellipse">
                <a:avLst/>
              </a:prstGeom>
              <a:solidFill>
                <a:schemeClr val="accent4"/>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0" tIns="0" rIns="0" bIns="0" anchor="ctr">
                <a:noAutofit/>
              </a:bodyPr>
              <a:lstStyle/>
              <a:p>
                <a:pPr algn="ctr"/>
                <a:r>
                  <a:rPr lang="en-US" sz="2100" dirty="0">
                    <a:solidFill>
                      <a:schemeClr val="tx1"/>
                    </a:solidFill>
                    <a:latin typeface="BLK Fort Extrabold" panose="020B0503030202060203" pitchFamily="34" charset="77"/>
                  </a:rPr>
                  <a:t>1</a:t>
                </a:r>
                <a:endParaRPr lang="en-US" sz="1350" dirty="0">
                  <a:solidFill>
                    <a:schemeClr val="tx1"/>
                  </a:solidFill>
                </a:endParaRPr>
              </a:p>
            </p:txBody>
          </p:sp>
        </p:grpSp>
        <p:grpSp>
          <p:nvGrpSpPr>
            <p:cNvPr id="24" name="Group 23">
              <a:extLst>
                <a:ext uri="{FF2B5EF4-FFF2-40B4-BE49-F238E27FC236}">
                  <a16:creationId xmlns:a16="http://schemas.microsoft.com/office/drawing/2014/main" id="{F9D02D87-0A89-B742-8275-FE91C59C931C}"/>
                </a:ext>
              </a:extLst>
            </p:cNvPr>
            <p:cNvGrpSpPr/>
            <p:nvPr/>
          </p:nvGrpSpPr>
          <p:grpSpPr>
            <a:xfrm>
              <a:off x="3766770" y="3621532"/>
              <a:ext cx="4043730" cy="891540"/>
              <a:chOff x="5022360" y="4310549"/>
              <a:chExt cx="5391640" cy="1188720"/>
            </a:xfrm>
          </p:grpSpPr>
          <p:sp>
            <p:nvSpPr>
              <p:cNvPr id="14" name="Text Box 3">
                <a:extLst>
                  <a:ext uri="{FF2B5EF4-FFF2-40B4-BE49-F238E27FC236}">
                    <a16:creationId xmlns:a16="http://schemas.microsoft.com/office/drawing/2014/main" id="{A97E5B57-DA72-4B42-9ED1-6967567D4CF0}"/>
                  </a:ext>
                </a:extLst>
              </p:cNvPr>
              <p:cNvSpPr txBox="1">
                <a:spLocks/>
              </p:cNvSpPr>
              <p:nvPr/>
            </p:nvSpPr>
            <p:spPr bwMode="auto">
              <a:xfrm>
                <a:off x="5999296" y="4310549"/>
                <a:ext cx="4414704" cy="1188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chorCtr="0">
                <a:noAutofit/>
              </a:bodyPr>
              <a:lstStyle/>
              <a:p>
                <a:pPr lvl="0" defTabSz="2166938">
                  <a:spcBef>
                    <a:spcPct val="0"/>
                  </a:spcBef>
                  <a:spcAft>
                    <a:spcPts val="600"/>
                  </a:spcAft>
                </a:pPr>
                <a:r>
                  <a:rPr lang="en-US" dirty="0">
                    <a:solidFill>
                      <a:srgbClr val="000000"/>
                    </a:solidFill>
                    <a:latin typeface="BLK Fort Extrabold" panose="020B0903030202060203" pitchFamily="34" charset="0"/>
                  </a:rPr>
                  <a:t>Social Impact</a:t>
                </a:r>
                <a:endParaRPr lang="en-US" dirty="0">
                  <a:solidFill>
                    <a:srgbClr val="000000"/>
                  </a:solidFill>
                  <a:latin typeface="BLK Fort Extrabold" panose="020B0503030202060203" pitchFamily="34" charset="77"/>
                </a:endParaRPr>
              </a:p>
            </p:txBody>
          </p:sp>
          <p:sp>
            <p:nvSpPr>
              <p:cNvPr id="15" name="Oval 14">
                <a:extLst>
                  <a:ext uri="{FF2B5EF4-FFF2-40B4-BE49-F238E27FC236}">
                    <a16:creationId xmlns:a16="http://schemas.microsoft.com/office/drawing/2014/main" id="{9E82EB75-175A-47E4-8643-77757C7AA27A}"/>
                  </a:ext>
                </a:extLst>
              </p:cNvPr>
              <p:cNvSpPr>
                <a:spLocks noChangeAspect="1"/>
              </p:cNvSpPr>
              <p:nvPr/>
            </p:nvSpPr>
            <p:spPr bwMode="auto">
              <a:xfrm>
                <a:off x="5022360" y="4584869"/>
                <a:ext cx="640080" cy="640080"/>
              </a:xfrm>
              <a:prstGeom prst="ellipse">
                <a:avLst/>
              </a:prstGeom>
              <a:solidFill>
                <a:schemeClr val="accent4"/>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0" tIns="0" rIns="0" bIns="0" anchor="ctr">
                <a:noAutofit/>
              </a:bodyPr>
              <a:lstStyle/>
              <a:p>
                <a:pPr algn="ctr"/>
                <a:r>
                  <a:rPr lang="en-US" sz="2100" dirty="0">
                    <a:solidFill>
                      <a:schemeClr val="tx1"/>
                    </a:solidFill>
                    <a:latin typeface="BLK Fort Extrabold" panose="020B0503030202060203" pitchFamily="34" charset="77"/>
                  </a:rPr>
                  <a:t>3</a:t>
                </a:r>
              </a:p>
            </p:txBody>
          </p:sp>
        </p:grpSp>
        <p:grpSp>
          <p:nvGrpSpPr>
            <p:cNvPr id="23" name="Group 22">
              <a:extLst>
                <a:ext uri="{FF2B5EF4-FFF2-40B4-BE49-F238E27FC236}">
                  <a16:creationId xmlns:a16="http://schemas.microsoft.com/office/drawing/2014/main" id="{B73DAF7C-6B41-E845-A0A5-6616D4776321}"/>
                </a:ext>
              </a:extLst>
            </p:cNvPr>
            <p:cNvGrpSpPr/>
            <p:nvPr/>
          </p:nvGrpSpPr>
          <p:grpSpPr>
            <a:xfrm>
              <a:off x="4089233" y="2526323"/>
              <a:ext cx="3721267" cy="891540"/>
              <a:chOff x="5452310" y="2834640"/>
              <a:chExt cx="5101222" cy="1188720"/>
            </a:xfrm>
          </p:grpSpPr>
          <p:sp>
            <p:nvSpPr>
              <p:cNvPr id="10" name="Text Box 3">
                <a:extLst>
                  <a:ext uri="{FF2B5EF4-FFF2-40B4-BE49-F238E27FC236}">
                    <a16:creationId xmlns:a16="http://schemas.microsoft.com/office/drawing/2014/main" id="{A72752C8-DD6F-41A6-84F8-3D14E1E8DD5D}"/>
                  </a:ext>
                </a:extLst>
              </p:cNvPr>
              <p:cNvSpPr txBox="1">
                <a:spLocks/>
              </p:cNvSpPr>
              <p:nvPr/>
            </p:nvSpPr>
            <p:spPr bwMode="auto">
              <a:xfrm>
                <a:off x="6438718" y="2834640"/>
                <a:ext cx="4114814" cy="1188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nchorCtr="0">
                <a:noAutofit/>
              </a:bodyPr>
              <a:lstStyle/>
              <a:p>
                <a:pPr lvl="0" defTabSz="2166938">
                  <a:spcBef>
                    <a:spcPct val="0"/>
                  </a:spcBef>
                  <a:spcAft>
                    <a:spcPts val="600"/>
                  </a:spcAft>
                </a:pPr>
                <a:r>
                  <a:rPr lang="en-US" dirty="0">
                    <a:solidFill>
                      <a:srgbClr val="000000"/>
                    </a:solidFill>
                    <a:latin typeface="BLK Fort Extrabold" panose="020B0903030202060203" pitchFamily="34" charset="0"/>
                  </a:rPr>
                  <a:t>Fiduciary Responsibility</a:t>
                </a:r>
                <a:endParaRPr lang="en-US" dirty="0">
                  <a:solidFill>
                    <a:srgbClr val="000000"/>
                  </a:solidFill>
                  <a:latin typeface="BLK Fort Extrabold" panose="020B0503030202060203" pitchFamily="34" charset="77"/>
                </a:endParaRPr>
              </a:p>
            </p:txBody>
          </p:sp>
          <p:sp>
            <p:nvSpPr>
              <p:cNvPr id="11" name="Oval 10">
                <a:extLst>
                  <a:ext uri="{FF2B5EF4-FFF2-40B4-BE49-F238E27FC236}">
                    <a16:creationId xmlns:a16="http://schemas.microsoft.com/office/drawing/2014/main" id="{E107420D-CFD7-454E-A867-78AF798728AF}"/>
                  </a:ext>
                </a:extLst>
              </p:cNvPr>
              <p:cNvSpPr>
                <a:spLocks noChangeAspect="1"/>
              </p:cNvSpPr>
              <p:nvPr/>
            </p:nvSpPr>
            <p:spPr bwMode="auto">
              <a:xfrm>
                <a:off x="5452310" y="3108960"/>
                <a:ext cx="640080" cy="640080"/>
              </a:xfrm>
              <a:prstGeom prst="ellipse">
                <a:avLst/>
              </a:prstGeom>
              <a:solidFill>
                <a:schemeClr val="accent4"/>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0" tIns="0" rIns="0" bIns="0" anchor="ctr">
                <a:noAutofit/>
              </a:bodyPr>
              <a:lstStyle/>
              <a:p>
                <a:pPr algn="ctr"/>
                <a:r>
                  <a:rPr lang="en-US" sz="2100" dirty="0">
                    <a:solidFill>
                      <a:schemeClr val="tx1"/>
                    </a:solidFill>
                    <a:latin typeface="BLK Fort Extrabold" panose="020B0503030202060203" pitchFamily="34" charset="77"/>
                  </a:rPr>
                  <a:t>2</a:t>
                </a:r>
                <a:endParaRPr lang="en-US" sz="1350" dirty="0">
                  <a:solidFill>
                    <a:schemeClr val="tx1"/>
                  </a:solidFill>
                </a:endParaRPr>
              </a:p>
            </p:txBody>
          </p:sp>
        </p:grpSp>
      </p:grpSp>
      <p:sp>
        <p:nvSpPr>
          <p:cNvPr id="6" name="Title 5">
            <a:extLst>
              <a:ext uri="{FF2B5EF4-FFF2-40B4-BE49-F238E27FC236}">
                <a16:creationId xmlns:a16="http://schemas.microsoft.com/office/drawing/2014/main" id="{8A55CFC6-F782-42A0-8EF7-0F17567FDC8A}"/>
              </a:ext>
            </a:extLst>
          </p:cNvPr>
          <p:cNvSpPr>
            <a:spLocks noGrp="1"/>
          </p:cNvSpPr>
          <p:nvPr>
            <p:ph type="title"/>
          </p:nvPr>
        </p:nvSpPr>
        <p:spPr/>
        <p:txBody>
          <a:bodyPr/>
          <a:lstStyle/>
          <a:p>
            <a:r>
              <a:rPr lang="en-US" dirty="0"/>
              <a:t>BlackRock’s Commitment to Racial Equity </a:t>
            </a:r>
          </a:p>
        </p:txBody>
      </p:sp>
      <p:sp>
        <p:nvSpPr>
          <p:cNvPr id="4" name="Slide Number Placeholder 3">
            <a:extLst>
              <a:ext uri="{FF2B5EF4-FFF2-40B4-BE49-F238E27FC236}">
                <a16:creationId xmlns:a16="http://schemas.microsoft.com/office/drawing/2014/main" id="{FBA1CC0B-1842-DC49-A6BD-A7FF1F43CEE3}"/>
              </a:ext>
            </a:extLst>
          </p:cNvPr>
          <p:cNvSpPr>
            <a:spLocks noGrp="1"/>
          </p:cNvSpPr>
          <p:nvPr>
            <p:ph type="sldNum" sz="quarter" idx="13"/>
          </p:nvPr>
        </p:nvSpPr>
        <p:spPr/>
        <p:txBody>
          <a:bodyPr/>
          <a:lstStyle/>
          <a:p>
            <a:fld id="{C0531ADF-2191-45C5-9D71-08764BF86A6F}" type="slidenum">
              <a:rPr lang="en-US" smtClean="0"/>
              <a:pPr/>
              <a:t>3</a:t>
            </a:fld>
            <a:endParaRPr lang="en-US"/>
          </a:p>
        </p:txBody>
      </p:sp>
      <p:sp>
        <p:nvSpPr>
          <p:cNvPr id="7" name="Text Placeholder 6">
            <a:extLst>
              <a:ext uri="{FF2B5EF4-FFF2-40B4-BE49-F238E27FC236}">
                <a16:creationId xmlns:a16="http://schemas.microsoft.com/office/drawing/2014/main" id="{9B8E1FA3-24F3-4E16-9EAF-C8FED4CB217F}"/>
              </a:ext>
            </a:extLst>
          </p:cNvPr>
          <p:cNvSpPr>
            <a:spLocks noGrp="1"/>
          </p:cNvSpPr>
          <p:nvPr>
            <p:ph type="body" sz="quarter" idx="15"/>
          </p:nvPr>
        </p:nvSpPr>
        <p:spPr>
          <a:xfrm>
            <a:off x="304800" y="5253814"/>
            <a:ext cx="8534400" cy="806274"/>
          </a:xfrm>
        </p:spPr>
        <p:txBody>
          <a:bodyPr/>
          <a:lstStyle/>
          <a:p>
            <a:pPr algn="ctr"/>
            <a:r>
              <a:rPr lang="en-US" dirty="0"/>
              <a:t>Developing and launching products focused on racial equity and social justice </a:t>
            </a:r>
            <a:r>
              <a:rPr lang="en-US" b="0" dirty="0"/>
              <a:t>across the BlackRock active platform, private markets, iShares and index businesses aligns with our commitments as        a fiduciary for our clients </a:t>
            </a:r>
            <a:r>
              <a:rPr lang="en-US" u="sng" dirty="0"/>
              <a:t>and</a:t>
            </a:r>
            <a:r>
              <a:rPr lang="en-US" b="0" dirty="0"/>
              <a:t> to        driving social impact.​</a:t>
            </a:r>
          </a:p>
        </p:txBody>
      </p:sp>
      <p:sp>
        <p:nvSpPr>
          <p:cNvPr id="3" name="Footer Placeholder 2">
            <a:extLst>
              <a:ext uri="{FF2B5EF4-FFF2-40B4-BE49-F238E27FC236}">
                <a16:creationId xmlns:a16="http://schemas.microsoft.com/office/drawing/2014/main" id="{E548CC57-8F79-3147-8405-5E07A6BC500B}"/>
              </a:ext>
            </a:extLst>
          </p:cNvPr>
          <p:cNvSpPr>
            <a:spLocks noGrp="1"/>
          </p:cNvSpPr>
          <p:nvPr>
            <p:ph type="ftr" sz="quarter" idx="14"/>
          </p:nvPr>
        </p:nvSpPr>
        <p:spPr/>
        <p:txBody>
          <a:bodyPr/>
          <a:lstStyle/>
          <a:p>
            <a:r>
              <a:rPr lang="en-US"/>
              <a:t>Limited Distribution</a:t>
            </a:r>
          </a:p>
        </p:txBody>
      </p:sp>
      <p:sp>
        <p:nvSpPr>
          <p:cNvPr id="17" name="Oval 16">
            <a:extLst>
              <a:ext uri="{FF2B5EF4-FFF2-40B4-BE49-F238E27FC236}">
                <a16:creationId xmlns:a16="http://schemas.microsoft.com/office/drawing/2014/main" id="{EBD5C55E-43D9-4B6A-AC9A-35A6D0AE6326}"/>
              </a:ext>
            </a:extLst>
          </p:cNvPr>
          <p:cNvSpPr>
            <a:spLocks noChangeAspect="1"/>
          </p:cNvSpPr>
          <p:nvPr/>
        </p:nvSpPr>
        <p:spPr bwMode="auto">
          <a:xfrm>
            <a:off x="5767276" y="5674823"/>
            <a:ext cx="241770" cy="241770"/>
          </a:xfrm>
          <a:prstGeom prst="ellipse">
            <a:avLst/>
          </a:prstGeom>
          <a:solidFill>
            <a:schemeClr val="accent4"/>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0" tIns="0" rIns="0" bIns="0" anchor="ctr">
            <a:noAutofit/>
          </a:bodyPr>
          <a:lstStyle/>
          <a:p>
            <a:pPr algn="ctr"/>
            <a:r>
              <a:rPr lang="en-US" sz="1200" dirty="0">
                <a:solidFill>
                  <a:schemeClr val="tx1"/>
                </a:solidFill>
                <a:latin typeface="BLK Fort Extrabold" panose="020B0503030202060203" pitchFamily="34" charset="77"/>
              </a:rPr>
              <a:t>3</a:t>
            </a:r>
          </a:p>
        </p:txBody>
      </p:sp>
      <p:sp>
        <p:nvSpPr>
          <p:cNvPr id="20" name="Oval 19">
            <a:extLst>
              <a:ext uri="{FF2B5EF4-FFF2-40B4-BE49-F238E27FC236}">
                <a16:creationId xmlns:a16="http://schemas.microsoft.com/office/drawing/2014/main" id="{329414A3-2D85-4D00-9FB8-6FDE4BF9E4E6}"/>
              </a:ext>
            </a:extLst>
          </p:cNvPr>
          <p:cNvSpPr>
            <a:spLocks noChangeAspect="1"/>
          </p:cNvSpPr>
          <p:nvPr/>
        </p:nvSpPr>
        <p:spPr bwMode="auto">
          <a:xfrm>
            <a:off x="2767655" y="5672503"/>
            <a:ext cx="241770" cy="241770"/>
          </a:xfrm>
          <a:prstGeom prst="ellipse">
            <a:avLst/>
          </a:prstGeom>
          <a:solidFill>
            <a:schemeClr val="accent4"/>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lIns="0" tIns="0" rIns="0" bIns="0" anchor="ctr">
            <a:noAutofit/>
          </a:bodyPr>
          <a:lstStyle/>
          <a:p>
            <a:pPr algn="ctr"/>
            <a:r>
              <a:rPr lang="en-US" sz="1200" dirty="0">
                <a:solidFill>
                  <a:schemeClr val="tx1"/>
                </a:solidFill>
                <a:latin typeface="BLK Fort Extrabold" panose="020B0503030202060203" pitchFamily="34" charset="77"/>
              </a:rPr>
              <a:t>2</a:t>
            </a:r>
          </a:p>
        </p:txBody>
      </p:sp>
    </p:spTree>
    <p:extLst>
      <p:ext uri="{BB962C8B-B14F-4D97-AF65-F5344CB8AC3E}">
        <p14:creationId xmlns:p14="http://schemas.microsoft.com/office/powerpoint/2010/main" val="166933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60D8C-4188-47C3-8990-7C555C702276}"/>
              </a:ext>
            </a:extLst>
          </p:cNvPr>
          <p:cNvSpPr>
            <a:spLocks noGrp="1"/>
          </p:cNvSpPr>
          <p:nvPr>
            <p:ph type="title"/>
          </p:nvPr>
        </p:nvSpPr>
        <p:spPr/>
        <p:txBody>
          <a:bodyPr/>
          <a:lstStyle/>
          <a:p>
            <a:r>
              <a:rPr lang="en-US" dirty="0"/>
              <a:t>Racial Equality Key Performance Indicators</a:t>
            </a:r>
          </a:p>
        </p:txBody>
      </p:sp>
      <p:sp>
        <p:nvSpPr>
          <p:cNvPr id="3" name="Slide Number Placeholder 2">
            <a:extLst>
              <a:ext uri="{FF2B5EF4-FFF2-40B4-BE49-F238E27FC236}">
                <a16:creationId xmlns:a16="http://schemas.microsoft.com/office/drawing/2014/main" id="{6F85E8DB-4549-4AFA-92FB-19065A85B722}"/>
              </a:ext>
            </a:extLst>
          </p:cNvPr>
          <p:cNvSpPr>
            <a:spLocks noGrp="1"/>
          </p:cNvSpPr>
          <p:nvPr>
            <p:ph type="sldNum" sz="quarter" idx="13"/>
          </p:nvPr>
        </p:nvSpPr>
        <p:spPr/>
        <p:txBody>
          <a:bodyPr/>
          <a:lstStyle/>
          <a:p>
            <a:fld id="{C0531ADF-2191-45C5-9D71-08764BF86A6F}" type="slidenum">
              <a:rPr lang="en-US" smtClean="0"/>
              <a:pPr/>
              <a:t>4</a:t>
            </a:fld>
            <a:endParaRPr lang="en-US"/>
          </a:p>
        </p:txBody>
      </p:sp>
      <p:sp>
        <p:nvSpPr>
          <p:cNvPr id="5" name="Footer Placeholder 4">
            <a:extLst>
              <a:ext uri="{FF2B5EF4-FFF2-40B4-BE49-F238E27FC236}">
                <a16:creationId xmlns:a16="http://schemas.microsoft.com/office/drawing/2014/main" id="{FF9EC044-0526-4E3B-A59A-7D14D6BFE32D}"/>
              </a:ext>
            </a:extLst>
          </p:cNvPr>
          <p:cNvSpPr>
            <a:spLocks noGrp="1"/>
          </p:cNvSpPr>
          <p:nvPr>
            <p:ph type="ftr" sz="quarter" idx="14"/>
          </p:nvPr>
        </p:nvSpPr>
        <p:spPr/>
        <p:txBody>
          <a:bodyPr/>
          <a:lstStyle/>
          <a:p>
            <a:r>
              <a:rPr lang="en-US"/>
              <a:t>Limited Distribution</a:t>
            </a:r>
          </a:p>
        </p:txBody>
      </p:sp>
      <p:sp>
        <p:nvSpPr>
          <p:cNvPr id="6" name="Rectangle 5">
            <a:extLst>
              <a:ext uri="{FF2B5EF4-FFF2-40B4-BE49-F238E27FC236}">
                <a16:creationId xmlns:a16="http://schemas.microsoft.com/office/drawing/2014/main" id="{A1A522A8-841A-448A-8E01-20F3FFBDA59D}"/>
              </a:ext>
            </a:extLst>
          </p:cNvPr>
          <p:cNvSpPr/>
          <p:nvPr/>
        </p:nvSpPr>
        <p:spPr>
          <a:xfrm>
            <a:off x="304801" y="1465008"/>
            <a:ext cx="1955074" cy="108154"/>
          </a:xfrm>
          <a:prstGeom prst="rect">
            <a:avLst/>
          </a:prstGeom>
          <a:solidFill>
            <a:schemeClr val="accent1"/>
          </a:solidFill>
          <a:ln w="952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buClr>
                <a:schemeClr val="tx2"/>
              </a:buClr>
              <a:buSzPct val="110000"/>
            </a:pPr>
            <a:endParaRPr lang="en-US" sz="1400" b="1" kern="0" dirty="0" err="1"/>
          </a:p>
        </p:txBody>
      </p:sp>
      <p:sp>
        <p:nvSpPr>
          <p:cNvPr id="7" name="TextBox 6">
            <a:extLst>
              <a:ext uri="{FF2B5EF4-FFF2-40B4-BE49-F238E27FC236}">
                <a16:creationId xmlns:a16="http://schemas.microsoft.com/office/drawing/2014/main" id="{64B81D74-40A9-4D62-A41C-32B79AE3B559}"/>
              </a:ext>
            </a:extLst>
          </p:cNvPr>
          <p:cNvSpPr txBox="1"/>
          <p:nvPr/>
        </p:nvSpPr>
        <p:spPr>
          <a:xfrm>
            <a:off x="309715" y="1107675"/>
            <a:ext cx="1396181" cy="332305"/>
          </a:xfrm>
          <a:prstGeom prst="rect">
            <a:avLst/>
          </a:prstGeom>
          <a:noFill/>
        </p:spPr>
        <p:txBody>
          <a:bodyPr wrap="none" lIns="0" tIns="0" rIns="0" bIns="0" rtlCol="0">
            <a:noAutofit/>
          </a:bodyPr>
          <a:lstStyle/>
          <a:p>
            <a:pPr algn="l">
              <a:buClr>
                <a:schemeClr val="tx1"/>
              </a:buClr>
              <a:buSzPct val="110000"/>
            </a:pPr>
            <a:r>
              <a:rPr lang="en-US" sz="1600" dirty="0">
                <a:latin typeface="+mj-lt"/>
              </a:rPr>
              <a:t>Opportunity</a:t>
            </a:r>
          </a:p>
        </p:txBody>
      </p:sp>
      <p:sp>
        <p:nvSpPr>
          <p:cNvPr id="8" name="TextBox 7">
            <a:extLst>
              <a:ext uri="{FF2B5EF4-FFF2-40B4-BE49-F238E27FC236}">
                <a16:creationId xmlns:a16="http://schemas.microsoft.com/office/drawing/2014/main" id="{921A658C-A596-4448-A365-90844AA3BB07}"/>
              </a:ext>
            </a:extLst>
          </p:cNvPr>
          <p:cNvSpPr txBox="1"/>
          <p:nvPr/>
        </p:nvSpPr>
        <p:spPr>
          <a:xfrm>
            <a:off x="304801" y="1573163"/>
            <a:ext cx="1955074" cy="1946786"/>
          </a:xfrm>
          <a:prstGeom prst="rect">
            <a:avLst/>
          </a:prstGeom>
          <a:noFill/>
        </p:spPr>
        <p:txBody>
          <a:bodyPr wrap="square" lIns="0" tIns="91440" rIns="0" bIns="0" rtlCol="0">
            <a:noAutofit/>
          </a:bodyPr>
          <a:lstStyle/>
          <a:p>
            <a:pPr>
              <a:buClr>
                <a:schemeClr val="tx1"/>
              </a:buClr>
              <a:buSzPct val="110000"/>
            </a:pPr>
            <a:r>
              <a:rPr lang="en-US" sz="1050" dirty="0"/>
              <a:t>Managers generally do not consider KPIs related a corporation/government’s actions relative to their responsibility to facilitate racial equity because meaningful data hasn’t been aggregated, analyzed and clearly presented.</a:t>
            </a:r>
          </a:p>
          <a:p>
            <a:pPr marL="164592" indent="-164592" algn="l">
              <a:buClr>
                <a:schemeClr val="tx1"/>
              </a:buClr>
              <a:buSzPct val="110000"/>
              <a:buFont typeface="Arial" panose="020B0604020202020204" pitchFamily="34" charset="0"/>
              <a:buChar char="•"/>
            </a:pPr>
            <a:endParaRPr lang="en-US" sz="1050" dirty="0" err="1"/>
          </a:p>
        </p:txBody>
      </p:sp>
      <p:sp>
        <p:nvSpPr>
          <p:cNvPr id="15" name="Rectangle 14">
            <a:extLst>
              <a:ext uri="{FF2B5EF4-FFF2-40B4-BE49-F238E27FC236}">
                <a16:creationId xmlns:a16="http://schemas.microsoft.com/office/drawing/2014/main" id="{2BCFCD05-B39E-454F-AFFF-29319FDAB5D6}"/>
              </a:ext>
            </a:extLst>
          </p:cNvPr>
          <p:cNvSpPr/>
          <p:nvPr/>
        </p:nvSpPr>
        <p:spPr>
          <a:xfrm>
            <a:off x="2481943" y="1465008"/>
            <a:ext cx="1955074" cy="108154"/>
          </a:xfrm>
          <a:prstGeom prst="rect">
            <a:avLst/>
          </a:prstGeom>
          <a:solidFill>
            <a:schemeClr val="accent1"/>
          </a:solidFill>
          <a:ln w="952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buClr>
                <a:schemeClr val="tx2"/>
              </a:buClr>
              <a:buSzPct val="110000"/>
            </a:pPr>
            <a:endParaRPr lang="en-US" sz="1400" b="1" kern="0" dirty="0" err="1"/>
          </a:p>
        </p:txBody>
      </p:sp>
      <p:sp>
        <p:nvSpPr>
          <p:cNvPr id="16" name="TextBox 15">
            <a:extLst>
              <a:ext uri="{FF2B5EF4-FFF2-40B4-BE49-F238E27FC236}">
                <a16:creationId xmlns:a16="http://schemas.microsoft.com/office/drawing/2014/main" id="{DED19629-CE2F-4272-9AB6-7A7B3AAC5CF9}"/>
              </a:ext>
            </a:extLst>
          </p:cNvPr>
          <p:cNvSpPr txBox="1"/>
          <p:nvPr/>
        </p:nvSpPr>
        <p:spPr>
          <a:xfrm>
            <a:off x="2486857" y="1107675"/>
            <a:ext cx="1396181" cy="332305"/>
          </a:xfrm>
          <a:prstGeom prst="rect">
            <a:avLst/>
          </a:prstGeom>
          <a:noFill/>
        </p:spPr>
        <p:txBody>
          <a:bodyPr wrap="none" lIns="0" tIns="0" rIns="0" bIns="0" rtlCol="0">
            <a:noAutofit/>
          </a:bodyPr>
          <a:lstStyle/>
          <a:p>
            <a:pPr algn="l">
              <a:buClr>
                <a:schemeClr val="tx1"/>
              </a:buClr>
              <a:buSzPct val="110000"/>
            </a:pPr>
            <a:r>
              <a:rPr lang="en-US" sz="1600" dirty="0">
                <a:latin typeface="+mj-lt"/>
              </a:rPr>
              <a:t>Proposed Solution</a:t>
            </a:r>
          </a:p>
        </p:txBody>
      </p:sp>
      <p:sp>
        <p:nvSpPr>
          <p:cNvPr id="17" name="TextBox 16">
            <a:extLst>
              <a:ext uri="{FF2B5EF4-FFF2-40B4-BE49-F238E27FC236}">
                <a16:creationId xmlns:a16="http://schemas.microsoft.com/office/drawing/2014/main" id="{5FCEF3D4-3458-423A-94E2-CF92FF0198CD}"/>
              </a:ext>
            </a:extLst>
          </p:cNvPr>
          <p:cNvSpPr txBox="1"/>
          <p:nvPr/>
        </p:nvSpPr>
        <p:spPr>
          <a:xfrm>
            <a:off x="2481943" y="1573163"/>
            <a:ext cx="1955074" cy="1946786"/>
          </a:xfrm>
          <a:prstGeom prst="rect">
            <a:avLst/>
          </a:prstGeom>
          <a:noFill/>
        </p:spPr>
        <p:txBody>
          <a:bodyPr wrap="square" lIns="0" tIns="91440" rIns="0" bIns="0" rtlCol="0">
            <a:noAutofit/>
          </a:bodyPr>
          <a:lstStyle/>
          <a:p>
            <a:pPr>
              <a:buClr>
                <a:schemeClr val="tx1"/>
              </a:buClr>
              <a:buSzPct val="110000"/>
            </a:pPr>
            <a:r>
              <a:rPr lang="en-US" sz="1050" dirty="0"/>
              <a:t>Aligning investment considerations with KPIs related to racial equity will empower investment professionals to leverage primary and secondary markets to help drive social change by proactively combatting systemic racism.  </a:t>
            </a:r>
          </a:p>
        </p:txBody>
      </p:sp>
      <p:sp>
        <p:nvSpPr>
          <p:cNvPr id="21" name="Rectangle 20">
            <a:extLst>
              <a:ext uri="{FF2B5EF4-FFF2-40B4-BE49-F238E27FC236}">
                <a16:creationId xmlns:a16="http://schemas.microsoft.com/office/drawing/2014/main" id="{BE5F05BE-816F-4A82-BC3A-4BA8E450BC02}"/>
              </a:ext>
            </a:extLst>
          </p:cNvPr>
          <p:cNvSpPr/>
          <p:nvPr/>
        </p:nvSpPr>
        <p:spPr>
          <a:xfrm>
            <a:off x="4659085" y="1465008"/>
            <a:ext cx="1955074" cy="108154"/>
          </a:xfrm>
          <a:prstGeom prst="rect">
            <a:avLst/>
          </a:prstGeom>
          <a:solidFill>
            <a:schemeClr val="accent1"/>
          </a:solidFill>
          <a:ln w="952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buClr>
                <a:schemeClr val="tx2"/>
              </a:buClr>
              <a:buSzPct val="110000"/>
            </a:pPr>
            <a:endParaRPr lang="en-US" sz="1400" b="1" kern="0" dirty="0" err="1"/>
          </a:p>
        </p:txBody>
      </p:sp>
      <p:sp>
        <p:nvSpPr>
          <p:cNvPr id="22" name="TextBox 21">
            <a:extLst>
              <a:ext uri="{FF2B5EF4-FFF2-40B4-BE49-F238E27FC236}">
                <a16:creationId xmlns:a16="http://schemas.microsoft.com/office/drawing/2014/main" id="{D9756E58-1F32-4D3C-B9E9-3CFE5C43A338}"/>
              </a:ext>
            </a:extLst>
          </p:cNvPr>
          <p:cNvSpPr txBox="1"/>
          <p:nvPr/>
        </p:nvSpPr>
        <p:spPr>
          <a:xfrm>
            <a:off x="4663999" y="1107675"/>
            <a:ext cx="1396181" cy="332305"/>
          </a:xfrm>
          <a:prstGeom prst="rect">
            <a:avLst/>
          </a:prstGeom>
          <a:noFill/>
        </p:spPr>
        <p:txBody>
          <a:bodyPr wrap="none" lIns="0" tIns="0" rIns="0" bIns="0" rtlCol="0">
            <a:noAutofit/>
          </a:bodyPr>
          <a:lstStyle/>
          <a:p>
            <a:pPr algn="l">
              <a:buClr>
                <a:schemeClr val="tx1"/>
              </a:buClr>
              <a:buSzPct val="110000"/>
            </a:pPr>
            <a:r>
              <a:rPr lang="en-US" sz="1600" dirty="0">
                <a:latin typeface="+mj-lt"/>
              </a:rPr>
              <a:t>Benefits</a:t>
            </a:r>
          </a:p>
        </p:txBody>
      </p:sp>
      <p:sp>
        <p:nvSpPr>
          <p:cNvPr id="23" name="TextBox 22">
            <a:extLst>
              <a:ext uri="{FF2B5EF4-FFF2-40B4-BE49-F238E27FC236}">
                <a16:creationId xmlns:a16="http://schemas.microsoft.com/office/drawing/2014/main" id="{0F3B46FA-7BD3-4B69-AD89-37428E17646A}"/>
              </a:ext>
            </a:extLst>
          </p:cNvPr>
          <p:cNvSpPr txBox="1"/>
          <p:nvPr/>
        </p:nvSpPr>
        <p:spPr>
          <a:xfrm>
            <a:off x="4659085" y="1573163"/>
            <a:ext cx="1955074" cy="1946786"/>
          </a:xfrm>
          <a:prstGeom prst="rect">
            <a:avLst/>
          </a:prstGeom>
          <a:noFill/>
        </p:spPr>
        <p:txBody>
          <a:bodyPr wrap="square" lIns="0" tIns="91440" rIns="0" bIns="0" rtlCol="0">
            <a:noAutofit/>
          </a:bodyPr>
          <a:lstStyle/>
          <a:p>
            <a:pPr>
              <a:buClr>
                <a:schemeClr val="tx1"/>
              </a:buClr>
              <a:buSzPct val="110000"/>
            </a:pPr>
            <a:r>
              <a:rPr lang="en-US" sz="1050" dirty="0"/>
              <a:t>Connecting the investment selection process to the issues will help accelerate racial equality. ESG data providers may build equity based KPIs (“EKPIs”) for use in the investment process. Also, a deeper understanding of EKPI data could facilitate research into correlations between EKPIs and investment returns. </a:t>
            </a:r>
          </a:p>
        </p:txBody>
      </p:sp>
      <p:sp>
        <p:nvSpPr>
          <p:cNvPr id="24" name="Rectangle 23">
            <a:extLst>
              <a:ext uri="{FF2B5EF4-FFF2-40B4-BE49-F238E27FC236}">
                <a16:creationId xmlns:a16="http://schemas.microsoft.com/office/drawing/2014/main" id="{113E27AC-2C21-4803-913E-3293D23E1CEB}"/>
              </a:ext>
            </a:extLst>
          </p:cNvPr>
          <p:cNvSpPr/>
          <p:nvPr/>
        </p:nvSpPr>
        <p:spPr>
          <a:xfrm>
            <a:off x="6836227" y="1465008"/>
            <a:ext cx="1955074" cy="108154"/>
          </a:xfrm>
          <a:prstGeom prst="rect">
            <a:avLst/>
          </a:prstGeom>
          <a:solidFill>
            <a:schemeClr val="accent1"/>
          </a:solidFill>
          <a:ln w="952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buClr>
                <a:schemeClr val="tx2"/>
              </a:buClr>
              <a:buSzPct val="110000"/>
            </a:pPr>
            <a:endParaRPr lang="en-US" sz="1400" b="1" kern="0" dirty="0" err="1"/>
          </a:p>
        </p:txBody>
      </p:sp>
      <p:sp>
        <p:nvSpPr>
          <p:cNvPr id="25" name="TextBox 24">
            <a:extLst>
              <a:ext uri="{FF2B5EF4-FFF2-40B4-BE49-F238E27FC236}">
                <a16:creationId xmlns:a16="http://schemas.microsoft.com/office/drawing/2014/main" id="{AF4FC7E2-95FB-4169-86D0-A51395E8BDB8}"/>
              </a:ext>
            </a:extLst>
          </p:cNvPr>
          <p:cNvSpPr txBox="1"/>
          <p:nvPr/>
        </p:nvSpPr>
        <p:spPr>
          <a:xfrm>
            <a:off x="6841141" y="1107675"/>
            <a:ext cx="1396181" cy="332305"/>
          </a:xfrm>
          <a:prstGeom prst="rect">
            <a:avLst/>
          </a:prstGeom>
          <a:noFill/>
        </p:spPr>
        <p:txBody>
          <a:bodyPr wrap="none" lIns="0" tIns="0" rIns="0" bIns="0" rtlCol="0">
            <a:noAutofit/>
          </a:bodyPr>
          <a:lstStyle/>
          <a:p>
            <a:pPr algn="l">
              <a:buClr>
                <a:schemeClr val="tx1"/>
              </a:buClr>
              <a:buSzPct val="110000"/>
            </a:pPr>
            <a:r>
              <a:rPr lang="en-US" sz="1600" dirty="0">
                <a:latin typeface="+mj-lt"/>
              </a:rPr>
              <a:t>Approach</a:t>
            </a:r>
          </a:p>
        </p:txBody>
      </p:sp>
      <p:sp>
        <p:nvSpPr>
          <p:cNvPr id="26" name="TextBox 25">
            <a:extLst>
              <a:ext uri="{FF2B5EF4-FFF2-40B4-BE49-F238E27FC236}">
                <a16:creationId xmlns:a16="http://schemas.microsoft.com/office/drawing/2014/main" id="{3CC34180-90A8-4FB0-82E7-780D9A94DB0A}"/>
              </a:ext>
            </a:extLst>
          </p:cNvPr>
          <p:cNvSpPr txBox="1"/>
          <p:nvPr/>
        </p:nvSpPr>
        <p:spPr>
          <a:xfrm>
            <a:off x="6836227" y="1573163"/>
            <a:ext cx="1955074" cy="1946786"/>
          </a:xfrm>
          <a:prstGeom prst="rect">
            <a:avLst/>
          </a:prstGeom>
          <a:solidFill>
            <a:srgbClr val="FFE67F"/>
          </a:solidFill>
          <a:ln w="57150">
            <a:noFill/>
          </a:ln>
        </p:spPr>
        <p:txBody>
          <a:bodyPr wrap="square" lIns="45720" tIns="45720" rIns="0" bIns="0" rtlCol="0">
            <a:noAutofit/>
          </a:bodyPr>
          <a:lstStyle/>
          <a:p>
            <a:pPr>
              <a:buClr>
                <a:schemeClr val="tx1"/>
              </a:buClr>
              <a:buSzPct val="110000"/>
            </a:pPr>
            <a:r>
              <a:rPr lang="en-US" sz="1050" dirty="0"/>
              <a:t>BlackRock has an opportunity to drive innovation across the global financial services community by leading the creation of meaningful EKPIs for use by primary and secondary markets to reward and penalize securities issuers based on performance relative to their responsibility to facilitate racial equality.   </a:t>
            </a:r>
          </a:p>
        </p:txBody>
      </p:sp>
      <p:sp>
        <p:nvSpPr>
          <p:cNvPr id="30" name="Text Placeholder 29">
            <a:extLst>
              <a:ext uri="{FF2B5EF4-FFF2-40B4-BE49-F238E27FC236}">
                <a16:creationId xmlns:a16="http://schemas.microsoft.com/office/drawing/2014/main" id="{5C3DC76D-BEA8-4E06-AF0F-6C9693147C8C}"/>
              </a:ext>
            </a:extLst>
          </p:cNvPr>
          <p:cNvSpPr>
            <a:spLocks noGrp="1"/>
          </p:cNvSpPr>
          <p:nvPr>
            <p:ph type="body" sz="quarter" idx="15"/>
          </p:nvPr>
        </p:nvSpPr>
        <p:spPr>
          <a:xfrm>
            <a:off x="1396181" y="3822682"/>
            <a:ext cx="7443018" cy="2410969"/>
          </a:xfrm>
          <a:solidFill>
            <a:srgbClr val="FFB194"/>
          </a:solidFill>
        </p:spPr>
        <p:txBody>
          <a:bodyPr lIns="91440" tIns="91440" rIns="91440" bIns="91440" anchor="ctr"/>
          <a:lstStyle/>
          <a:p>
            <a:r>
              <a:rPr lang="en-US" sz="1050" dirty="0"/>
              <a:t>Current Focus is </a:t>
            </a:r>
            <a:r>
              <a:rPr lang="en-US" sz="1050" b="1" dirty="0">
                <a:solidFill>
                  <a:schemeClr val="tx1"/>
                </a:solidFill>
              </a:rPr>
              <a:t>Corporations</a:t>
            </a:r>
          </a:p>
          <a:p>
            <a:pPr lvl="1"/>
            <a:r>
              <a:rPr lang="en-US" sz="1050" dirty="0"/>
              <a:t>ESG KPIs are generally only available for public corporations (beyond climate risk). Comprehensive ESG data products currently have sub-categories in the “Social” area that mainly focus on policies against discrimination.  </a:t>
            </a:r>
          </a:p>
          <a:p>
            <a:pPr lvl="1"/>
            <a:r>
              <a:rPr lang="en-US" sz="1050" dirty="0"/>
              <a:t>Most public companies do not publish meaningful statistics from which EKPIs can be created. Outside of “ticking the box” of having a Diversity &amp; Inclusion policy, there are no other meaningful EKPIs in existing ESG data sets. </a:t>
            </a:r>
          </a:p>
          <a:p>
            <a:r>
              <a:rPr lang="en-US" sz="1050" dirty="0"/>
              <a:t>Increasing Focus on </a:t>
            </a:r>
            <a:r>
              <a:rPr lang="en-US" sz="1050" b="1" dirty="0">
                <a:solidFill>
                  <a:schemeClr val="tx1"/>
                </a:solidFill>
              </a:rPr>
              <a:t>Governments</a:t>
            </a:r>
            <a:r>
              <a:rPr lang="en-US" sz="1050" dirty="0"/>
              <a:t> </a:t>
            </a:r>
          </a:p>
          <a:p>
            <a:pPr lvl="1"/>
            <a:r>
              <a:rPr lang="en-US" sz="1050" dirty="0"/>
              <a:t>State and muni governments have a responsibility to drive racial equity and the power to address the root causes of inequity because of the significant influence over decisions for budget allocation and the justice system. </a:t>
            </a:r>
          </a:p>
          <a:p>
            <a:pPr lvl="1"/>
            <a:r>
              <a:rPr lang="en-US" sz="1050" dirty="0"/>
              <a:t>They have access to the primary market their securities trade in the secondary market. As such, there is an opportunity for investors to influence issuer behaviors to ensure governments are living up to their responsibilities to foster racial equity. </a:t>
            </a:r>
          </a:p>
        </p:txBody>
      </p:sp>
      <p:sp>
        <p:nvSpPr>
          <p:cNvPr id="31" name="Rectangle 30">
            <a:extLst>
              <a:ext uri="{FF2B5EF4-FFF2-40B4-BE49-F238E27FC236}">
                <a16:creationId xmlns:a16="http://schemas.microsoft.com/office/drawing/2014/main" id="{D6B5410B-269D-4758-A1A6-4D9ADF330374}"/>
              </a:ext>
            </a:extLst>
          </p:cNvPr>
          <p:cNvSpPr/>
          <p:nvPr/>
        </p:nvSpPr>
        <p:spPr>
          <a:xfrm>
            <a:off x="304799" y="3822681"/>
            <a:ext cx="1091381" cy="2410969"/>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buClr>
                <a:schemeClr val="tx2"/>
              </a:buClr>
              <a:buSzPct val="110000"/>
            </a:pPr>
            <a:r>
              <a:rPr lang="en-US" sz="1250" b="1" kern="0" dirty="0">
                <a:solidFill>
                  <a:schemeClr val="bg1"/>
                </a:solidFill>
              </a:rPr>
              <a:t>EKPI Landscape</a:t>
            </a:r>
          </a:p>
          <a:p>
            <a:pPr algn="ctr">
              <a:buClr>
                <a:schemeClr val="tx2"/>
              </a:buClr>
              <a:buSzPct val="110000"/>
            </a:pPr>
            <a:r>
              <a:rPr lang="en-US" sz="1250" b="1" kern="0" dirty="0">
                <a:solidFill>
                  <a:schemeClr val="bg1"/>
                </a:solidFill>
              </a:rPr>
              <a:t>Today</a:t>
            </a:r>
          </a:p>
        </p:txBody>
      </p:sp>
    </p:spTree>
    <p:extLst>
      <p:ext uri="{BB962C8B-B14F-4D97-AF65-F5344CB8AC3E}">
        <p14:creationId xmlns:p14="http://schemas.microsoft.com/office/powerpoint/2010/main" val="188055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CDEE0334-B7BD-7844-935A-EF90E4A8B6A5}"/>
              </a:ext>
            </a:extLst>
          </p:cNvPr>
          <p:cNvSpPr/>
          <p:nvPr/>
        </p:nvSpPr>
        <p:spPr>
          <a:xfrm>
            <a:off x="590550" y="2902401"/>
            <a:ext cx="2582035" cy="267483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noFill/>
          <a:ln w="6350">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182880" rIns="91440" bIns="0" numCol="1" spcCol="1270" anchor="t" anchorCtr="0">
            <a:noAutofit/>
          </a:bodyPr>
          <a:lstStyle/>
          <a:p>
            <a:pPr algn="ctr" defTabSz="2166938">
              <a:lnSpc>
                <a:spcPct val="90000"/>
              </a:lnSpc>
              <a:spcBef>
                <a:spcPct val="0"/>
              </a:spcBef>
              <a:spcAft>
                <a:spcPct val="35000"/>
              </a:spcAft>
            </a:pPr>
            <a:r>
              <a:rPr lang="en-US" sz="1400" b="1">
                <a:solidFill>
                  <a:schemeClr val="accent1"/>
                </a:solidFill>
              </a:rPr>
              <a:t>Define a Robust EKPI  Framework </a:t>
            </a:r>
          </a:p>
          <a:p>
            <a:pPr lvl="1" indent="-171450" defTabSz="2166938">
              <a:spcBef>
                <a:spcPts val="1200"/>
              </a:spcBef>
              <a:buFont typeface="Arial" panose="020B0604020202020204" pitchFamily="34" charset="0"/>
              <a:buChar char="•"/>
            </a:pPr>
            <a:r>
              <a:rPr lang="en-US" sz="1100">
                <a:solidFill>
                  <a:schemeClr val="tx1"/>
                </a:solidFill>
              </a:rPr>
              <a:t>Identify a set of EKPIs</a:t>
            </a:r>
          </a:p>
          <a:p>
            <a:pPr lvl="1" indent="-171450" defTabSz="2166938">
              <a:spcBef>
                <a:spcPts val="1200"/>
              </a:spcBef>
              <a:buFont typeface="Arial" panose="020B0604020202020204" pitchFamily="34" charset="0"/>
              <a:buChar char="•"/>
            </a:pPr>
            <a:r>
              <a:rPr lang="en-US" sz="1100">
                <a:solidFill>
                  <a:schemeClr val="tx1"/>
                </a:solidFill>
              </a:rPr>
              <a:t>Share raw data and analysis</a:t>
            </a:r>
          </a:p>
          <a:p>
            <a:pPr lvl="1" indent="-171450" defTabSz="2166938">
              <a:spcBef>
                <a:spcPts val="1200"/>
              </a:spcBef>
              <a:buFont typeface="Arial" panose="020B0604020202020204" pitchFamily="34" charset="0"/>
              <a:buChar char="•"/>
            </a:pPr>
            <a:r>
              <a:rPr lang="en-US" sz="1100">
                <a:solidFill>
                  <a:schemeClr val="tx1"/>
                </a:solidFill>
              </a:rPr>
              <a:t>Create a visualization tool</a:t>
            </a:r>
          </a:p>
          <a:p>
            <a:pPr lvl="1" indent="-171450" defTabSz="2166938">
              <a:spcBef>
                <a:spcPts val="1200"/>
              </a:spcBef>
              <a:buFont typeface="Arial" panose="020B0604020202020204" pitchFamily="34" charset="0"/>
              <a:buChar char="•"/>
            </a:pPr>
            <a:r>
              <a:rPr lang="en-US" sz="1100">
                <a:solidFill>
                  <a:schemeClr val="tx1"/>
                </a:solidFill>
              </a:rPr>
              <a:t>Publish a BII whitepaper</a:t>
            </a:r>
          </a:p>
        </p:txBody>
      </p:sp>
      <p:sp>
        <p:nvSpPr>
          <p:cNvPr id="13" name="Freeform 12">
            <a:extLst>
              <a:ext uri="{FF2B5EF4-FFF2-40B4-BE49-F238E27FC236}">
                <a16:creationId xmlns:a16="http://schemas.microsoft.com/office/drawing/2014/main" id="{E4224968-2BBF-E949-8E00-2B68AAB813D2}"/>
              </a:ext>
            </a:extLst>
          </p:cNvPr>
          <p:cNvSpPr/>
          <p:nvPr/>
        </p:nvSpPr>
        <p:spPr>
          <a:xfrm>
            <a:off x="6162834" y="2902401"/>
            <a:ext cx="2538106" cy="2674836"/>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noFill/>
          <a:ln w="6350">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182880" rIns="91440" bIns="0" numCol="1" spcCol="1270" anchor="t" anchorCtr="0">
            <a:noAutofit/>
          </a:bodyPr>
          <a:lstStyle/>
          <a:p>
            <a:pPr lvl="0" algn="ctr" defTabSz="2166938">
              <a:lnSpc>
                <a:spcPct val="90000"/>
              </a:lnSpc>
              <a:spcBef>
                <a:spcPct val="0"/>
              </a:spcBef>
              <a:spcAft>
                <a:spcPct val="35000"/>
              </a:spcAft>
            </a:pPr>
            <a:r>
              <a:rPr lang="en-US" sz="1400" b="1">
                <a:solidFill>
                  <a:schemeClr val="accent1"/>
                </a:solidFill>
              </a:rPr>
              <a:t>Identify Opportunities for Product Integration</a:t>
            </a:r>
          </a:p>
          <a:p>
            <a:pPr lvl="1" indent="-171450" defTabSz="2166938">
              <a:spcBef>
                <a:spcPts val="1200"/>
              </a:spcBef>
              <a:buFont typeface="Arial" panose="020B0604020202020204" pitchFamily="34" charset="0"/>
              <a:buChar char="•"/>
            </a:pPr>
            <a:r>
              <a:rPr lang="en-US" sz="1100">
                <a:solidFill>
                  <a:schemeClr val="tx1"/>
                </a:solidFill>
              </a:rPr>
              <a:t>Investment Screening</a:t>
            </a:r>
          </a:p>
          <a:p>
            <a:pPr lvl="1" indent="-171450" defTabSz="2166938">
              <a:spcBef>
                <a:spcPts val="1200"/>
              </a:spcBef>
              <a:buFont typeface="Arial" panose="020B0604020202020204" pitchFamily="34" charset="0"/>
              <a:buChar char="•"/>
            </a:pPr>
            <a:r>
              <a:rPr lang="en-US" sz="1100">
                <a:solidFill>
                  <a:schemeClr val="tx1"/>
                </a:solidFill>
              </a:rPr>
              <a:t>Investment Analysis</a:t>
            </a:r>
          </a:p>
          <a:p>
            <a:pPr lvl="1" indent="-171450" defTabSz="2166938">
              <a:spcBef>
                <a:spcPts val="1200"/>
              </a:spcBef>
              <a:buFont typeface="Arial" panose="020B0604020202020204" pitchFamily="34" charset="0"/>
              <a:buChar char="•"/>
            </a:pPr>
            <a:r>
              <a:rPr lang="en-US" sz="1100">
                <a:solidFill>
                  <a:schemeClr val="tx1"/>
                </a:solidFill>
              </a:rPr>
              <a:t>New Product Ideas</a:t>
            </a:r>
          </a:p>
        </p:txBody>
      </p:sp>
      <p:sp>
        <p:nvSpPr>
          <p:cNvPr id="14" name="Freeform 13">
            <a:extLst>
              <a:ext uri="{FF2B5EF4-FFF2-40B4-BE49-F238E27FC236}">
                <a16:creationId xmlns:a16="http://schemas.microsoft.com/office/drawing/2014/main" id="{5A15C279-18BA-A547-A6D5-B3BEA3C4CDEA}"/>
              </a:ext>
            </a:extLst>
          </p:cNvPr>
          <p:cNvSpPr/>
          <p:nvPr/>
        </p:nvSpPr>
        <p:spPr>
          <a:xfrm>
            <a:off x="3466973" y="2902400"/>
            <a:ext cx="2439160" cy="2674837"/>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noFill/>
          <a:ln w="6350">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91440" tIns="182880" rIns="91440" bIns="0" numCol="1" spcCol="1270" anchor="t" anchorCtr="0">
            <a:noAutofit/>
          </a:bodyPr>
          <a:lstStyle/>
          <a:p>
            <a:pPr lvl="0" algn="ctr" defTabSz="2166938">
              <a:lnSpc>
                <a:spcPct val="90000"/>
              </a:lnSpc>
              <a:spcBef>
                <a:spcPct val="0"/>
              </a:spcBef>
              <a:spcAft>
                <a:spcPct val="35000"/>
              </a:spcAft>
            </a:pPr>
            <a:r>
              <a:rPr lang="en-US" sz="1400" b="1">
                <a:solidFill>
                  <a:schemeClr val="accent1"/>
                </a:solidFill>
              </a:rPr>
              <a:t>Establish a Scalable     Data Strategy</a:t>
            </a:r>
          </a:p>
          <a:p>
            <a:pPr lvl="1" indent="-171450" defTabSz="2166938">
              <a:spcBef>
                <a:spcPts val="1200"/>
              </a:spcBef>
              <a:buFont typeface="Arial" panose="020B0604020202020204" pitchFamily="34" charset="0"/>
              <a:buChar char="•"/>
            </a:pPr>
            <a:r>
              <a:rPr lang="en-US" sz="1100">
                <a:solidFill>
                  <a:schemeClr val="tx1"/>
                </a:solidFill>
              </a:rPr>
              <a:t>Review opportunities to expand and govern the data internally </a:t>
            </a:r>
          </a:p>
          <a:p>
            <a:pPr lvl="1" indent="-171450" defTabSz="2166938">
              <a:spcBef>
                <a:spcPts val="1200"/>
              </a:spcBef>
              <a:buFont typeface="Arial" panose="020B0604020202020204" pitchFamily="34" charset="0"/>
              <a:buChar char="•"/>
            </a:pPr>
            <a:r>
              <a:rPr lang="en-US" sz="1100">
                <a:solidFill>
                  <a:schemeClr val="tx1"/>
                </a:solidFill>
              </a:rPr>
              <a:t>Partner with data provider(s) in driving industry competition</a:t>
            </a:r>
          </a:p>
        </p:txBody>
      </p:sp>
      <p:sp>
        <p:nvSpPr>
          <p:cNvPr id="2" name="Title 1">
            <a:extLst>
              <a:ext uri="{FF2B5EF4-FFF2-40B4-BE49-F238E27FC236}">
                <a16:creationId xmlns:a16="http://schemas.microsoft.com/office/drawing/2014/main" id="{1E0F5C88-44D9-47C7-A929-A1C8EAE67AFD}"/>
              </a:ext>
            </a:extLst>
          </p:cNvPr>
          <p:cNvSpPr>
            <a:spLocks noGrp="1"/>
          </p:cNvSpPr>
          <p:nvPr>
            <p:ph type="title"/>
          </p:nvPr>
        </p:nvSpPr>
        <p:spPr/>
        <p:txBody>
          <a:bodyPr/>
          <a:lstStyle/>
          <a:p>
            <a:r>
              <a:rPr lang="en-US"/>
              <a:t>Objectives</a:t>
            </a:r>
          </a:p>
        </p:txBody>
      </p:sp>
      <p:sp>
        <p:nvSpPr>
          <p:cNvPr id="4" name="Slide Number Placeholder 3">
            <a:extLst>
              <a:ext uri="{FF2B5EF4-FFF2-40B4-BE49-F238E27FC236}">
                <a16:creationId xmlns:a16="http://schemas.microsoft.com/office/drawing/2014/main" id="{C9EE23A1-D90D-5043-A29D-A66091E4EE20}"/>
              </a:ext>
            </a:extLst>
          </p:cNvPr>
          <p:cNvSpPr>
            <a:spLocks noGrp="1"/>
          </p:cNvSpPr>
          <p:nvPr>
            <p:ph type="sldNum" sz="quarter" idx="13"/>
          </p:nvPr>
        </p:nvSpPr>
        <p:spPr/>
        <p:txBody>
          <a:bodyPr/>
          <a:lstStyle/>
          <a:p>
            <a:fld id="{C0531ADF-2191-45C5-9D71-08764BF86A6F}" type="slidenum">
              <a:rPr lang="en-US" smtClean="0"/>
              <a:pPr/>
              <a:t>5</a:t>
            </a:fld>
            <a:endParaRPr lang="en-US"/>
          </a:p>
        </p:txBody>
      </p:sp>
      <p:sp>
        <p:nvSpPr>
          <p:cNvPr id="3" name="Footer Placeholder 2">
            <a:extLst>
              <a:ext uri="{FF2B5EF4-FFF2-40B4-BE49-F238E27FC236}">
                <a16:creationId xmlns:a16="http://schemas.microsoft.com/office/drawing/2014/main" id="{2B10C52D-408E-BF43-825D-189E3B1DC1AD}"/>
              </a:ext>
            </a:extLst>
          </p:cNvPr>
          <p:cNvSpPr>
            <a:spLocks noGrp="1"/>
          </p:cNvSpPr>
          <p:nvPr>
            <p:ph type="ftr" sz="quarter" idx="14"/>
          </p:nvPr>
        </p:nvSpPr>
        <p:spPr/>
        <p:txBody>
          <a:bodyPr/>
          <a:lstStyle/>
          <a:p>
            <a:r>
              <a:rPr lang="en-US"/>
              <a:t>Limited Distribution</a:t>
            </a:r>
          </a:p>
        </p:txBody>
      </p:sp>
      <p:sp>
        <p:nvSpPr>
          <p:cNvPr id="5" name="Rectangle 4">
            <a:extLst>
              <a:ext uri="{FF2B5EF4-FFF2-40B4-BE49-F238E27FC236}">
                <a16:creationId xmlns:a16="http://schemas.microsoft.com/office/drawing/2014/main" id="{30E87C23-346E-4382-A4ED-8E5542A9CCF1}"/>
              </a:ext>
            </a:extLst>
          </p:cNvPr>
          <p:cNvSpPr/>
          <p:nvPr/>
        </p:nvSpPr>
        <p:spPr>
          <a:xfrm>
            <a:off x="225336" y="869088"/>
            <a:ext cx="8220234" cy="523220"/>
          </a:xfrm>
          <a:prstGeom prst="rect">
            <a:avLst/>
          </a:prstGeom>
        </p:spPr>
        <p:txBody>
          <a:bodyPr wrap="square">
            <a:spAutoFit/>
          </a:bodyPr>
          <a:lstStyle/>
          <a:p>
            <a:pPr lvl="0"/>
            <a:r>
              <a:rPr lang="en-US" sz="1400"/>
              <a:t>BlackRock can demonstrate thought leadership by creating a robust set of metrics that measure racial equity across US municipalities to continue to increase investment impact through ESG.</a:t>
            </a:r>
          </a:p>
        </p:txBody>
      </p:sp>
      <p:sp>
        <p:nvSpPr>
          <p:cNvPr id="15" name="#1">
            <a:extLst>
              <a:ext uri="{FF2B5EF4-FFF2-40B4-BE49-F238E27FC236}">
                <a16:creationId xmlns:a16="http://schemas.microsoft.com/office/drawing/2014/main" id="{D8188727-E288-45B6-B9C2-F71FFB555B83}"/>
              </a:ext>
            </a:extLst>
          </p:cNvPr>
          <p:cNvSpPr>
            <a:spLocks noChangeAspect="1"/>
          </p:cNvSpPr>
          <p:nvPr/>
        </p:nvSpPr>
        <p:spPr>
          <a:xfrm>
            <a:off x="1270062" y="1724025"/>
            <a:ext cx="1178375" cy="11783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4800">
                <a:solidFill>
                  <a:schemeClr val="tx1"/>
                </a:solidFill>
                <a:latin typeface="BLK Fort Extrabold" panose="020B0903030202060203" pitchFamily="34" charset="0"/>
                <a:ea typeface="Arial Narrow" charset="0"/>
                <a:cs typeface="Arial Narrow" charset="0"/>
              </a:rPr>
              <a:t>1</a:t>
            </a:r>
          </a:p>
        </p:txBody>
      </p:sp>
      <p:sp>
        <p:nvSpPr>
          <p:cNvPr id="16" name="#1">
            <a:extLst>
              <a:ext uri="{FF2B5EF4-FFF2-40B4-BE49-F238E27FC236}">
                <a16:creationId xmlns:a16="http://schemas.microsoft.com/office/drawing/2014/main" id="{71B8A983-B17F-48DF-8388-C1B4AB100D28}"/>
              </a:ext>
            </a:extLst>
          </p:cNvPr>
          <p:cNvSpPr>
            <a:spLocks noChangeAspect="1"/>
          </p:cNvSpPr>
          <p:nvPr/>
        </p:nvSpPr>
        <p:spPr>
          <a:xfrm>
            <a:off x="4099067" y="1724025"/>
            <a:ext cx="1178375" cy="11783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4800">
                <a:solidFill>
                  <a:schemeClr val="tx1"/>
                </a:solidFill>
                <a:latin typeface="BLK Fort Extrabold" panose="020B0903030202060203" pitchFamily="34" charset="0"/>
                <a:ea typeface="Arial Narrow" charset="0"/>
                <a:cs typeface="Arial Narrow" charset="0"/>
              </a:rPr>
              <a:t>2</a:t>
            </a:r>
          </a:p>
        </p:txBody>
      </p:sp>
      <p:sp>
        <p:nvSpPr>
          <p:cNvPr id="17" name="#1">
            <a:extLst>
              <a:ext uri="{FF2B5EF4-FFF2-40B4-BE49-F238E27FC236}">
                <a16:creationId xmlns:a16="http://schemas.microsoft.com/office/drawing/2014/main" id="{BF317A8B-AF99-4141-989D-9AD3FE2D3FF8}"/>
              </a:ext>
            </a:extLst>
          </p:cNvPr>
          <p:cNvSpPr>
            <a:spLocks noChangeAspect="1"/>
          </p:cNvSpPr>
          <p:nvPr/>
        </p:nvSpPr>
        <p:spPr>
          <a:xfrm>
            <a:off x="6880121" y="1724025"/>
            <a:ext cx="1178375" cy="117837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spcBef>
                <a:spcPts val="300"/>
              </a:spcBef>
              <a:spcAft>
                <a:spcPts val="300"/>
              </a:spcAft>
            </a:pPr>
            <a:r>
              <a:rPr lang="en-US" sz="4800">
                <a:solidFill>
                  <a:schemeClr val="tx1"/>
                </a:solidFill>
                <a:latin typeface="BLK Fort Extrabold" panose="020B0903030202060203" pitchFamily="34" charset="0"/>
                <a:ea typeface="Arial Narrow" charset="0"/>
                <a:cs typeface="Arial Narrow" charset="0"/>
              </a:rPr>
              <a:t>3</a:t>
            </a:r>
          </a:p>
        </p:txBody>
      </p:sp>
      <p:sp>
        <p:nvSpPr>
          <p:cNvPr id="6" name="Rectangle 5">
            <a:extLst>
              <a:ext uri="{FF2B5EF4-FFF2-40B4-BE49-F238E27FC236}">
                <a16:creationId xmlns:a16="http://schemas.microsoft.com/office/drawing/2014/main" id="{4B9C1354-9008-43F0-A7C7-7060A68BB69C}"/>
              </a:ext>
            </a:extLst>
          </p:cNvPr>
          <p:cNvSpPr/>
          <p:nvPr/>
        </p:nvSpPr>
        <p:spPr>
          <a:xfrm>
            <a:off x="657225" y="2971800"/>
            <a:ext cx="2439160" cy="2238375"/>
          </a:xfrm>
          <a:prstGeom prst="rect">
            <a:avLst/>
          </a:prstGeom>
          <a:noFill/>
          <a:ln w="3175" cap="flat" cmpd="sng" algn="ctr">
            <a:solidFill>
              <a:schemeClr val="bg1">
                <a:lumMod val="75000"/>
              </a:schemeClr>
            </a:solid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buClr>
                <a:schemeClr val="tx2"/>
              </a:buClr>
              <a:buSzPct val="110000"/>
            </a:pPr>
            <a:endParaRPr lang="en-US" sz="1400" b="1" kern="0" err="1"/>
          </a:p>
        </p:txBody>
      </p:sp>
      <p:sp>
        <p:nvSpPr>
          <p:cNvPr id="18" name="Rectangle 17">
            <a:extLst>
              <a:ext uri="{FF2B5EF4-FFF2-40B4-BE49-F238E27FC236}">
                <a16:creationId xmlns:a16="http://schemas.microsoft.com/office/drawing/2014/main" id="{04451290-EC96-48A2-B2D7-14DB5C689160}"/>
              </a:ext>
            </a:extLst>
          </p:cNvPr>
          <p:cNvSpPr/>
          <p:nvPr/>
        </p:nvSpPr>
        <p:spPr>
          <a:xfrm>
            <a:off x="3468674" y="2971800"/>
            <a:ext cx="2439160" cy="2238375"/>
          </a:xfrm>
          <a:prstGeom prst="rect">
            <a:avLst/>
          </a:prstGeom>
          <a:noFill/>
          <a:ln w="3175" cap="flat" cmpd="sng" algn="ctr">
            <a:solidFill>
              <a:schemeClr val="bg1">
                <a:lumMod val="75000"/>
              </a:schemeClr>
            </a:solid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buClr>
                <a:schemeClr val="tx2"/>
              </a:buClr>
              <a:buSzPct val="110000"/>
            </a:pPr>
            <a:endParaRPr lang="en-US" sz="1400" b="1" kern="0" err="1"/>
          </a:p>
        </p:txBody>
      </p:sp>
      <p:sp>
        <p:nvSpPr>
          <p:cNvPr id="19" name="Rectangle 18">
            <a:extLst>
              <a:ext uri="{FF2B5EF4-FFF2-40B4-BE49-F238E27FC236}">
                <a16:creationId xmlns:a16="http://schemas.microsoft.com/office/drawing/2014/main" id="{A2312A2D-B743-4F60-A71C-68565ADF1392}"/>
              </a:ext>
            </a:extLst>
          </p:cNvPr>
          <p:cNvSpPr/>
          <p:nvPr/>
        </p:nvSpPr>
        <p:spPr>
          <a:xfrm>
            <a:off x="6190490" y="2971799"/>
            <a:ext cx="2439160" cy="2238375"/>
          </a:xfrm>
          <a:prstGeom prst="rect">
            <a:avLst/>
          </a:prstGeom>
          <a:noFill/>
          <a:ln w="3175" cap="flat" cmpd="sng" algn="ctr">
            <a:solidFill>
              <a:schemeClr val="bg1">
                <a:lumMod val="75000"/>
              </a:schemeClr>
            </a:solid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buClr>
                <a:schemeClr val="tx2"/>
              </a:buClr>
              <a:buSzPct val="110000"/>
            </a:pPr>
            <a:endParaRPr lang="en-US" sz="1400" b="1" kern="0" err="1"/>
          </a:p>
        </p:txBody>
      </p:sp>
    </p:spTree>
    <p:extLst>
      <p:ext uri="{BB962C8B-B14F-4D97-AF65-F5344CB8AC3E}">
        <p14:creationId xmlns:p14="http://schemas.microsoft.com/office/powerpoint/2010/main" val="246704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4CA6-2A9C-44EC-AED9-12C86D962912}"/>
              </a:ext>
            </a:extLst>
          </p:cNvPr>
          <p:cNvSpPr>
            <a:spLocks noGrp="1"/>
          </p:cNvSpPr>
          <p:nvPr>
            <p:ph type="title"/>
          </p:nvPr>
        </p:nvSpPr>
        <p:spPr/>
        <p:txBody>
          <a:bodyPr/>
          <a:lstStyle/>
          <a:p>
            <a:r>
              <a:rPr lang="en-US"/>
              <a:t>EKPI Framework</a:t>
            </a:r>
            <a:endParaRPr lang="en-US" i="1">
              <a:latin typeface="+mn-lt"/>
            </a:endParaRPr>
          </a:p>
        </p:txBody>
      </p:sp>
      <p:sp>
        <p:nvSpPr>
          <p:cNvPr id="3" name="Slide Number Placeholder 2">
            <a:extLst>
              <a:ext uri="{FF2B5EF4-FFF2-40B4-BE49-F238E27FC236}">
                <a16:creationId xmlns:a16="http://schemas.microsoft.com/office/drawing/2014/main" id="{D24F815E-886D-4331-B0FC-B966BEA9AB7C}"/>
              </a:ext>
            </a:extLst>
          </p:cNvPr>
          <p:cNvSpPr>
            <a:spLocks noGrp="1"/>
          </p:cNvSpPr>
          <p:nvPr>
            <p:ph type="sldNum" sz="quarter" idx="13"/>
          </p:nvPr>
        </p:nvSpPr>
        <p:spPr/>
        <p:txBody>
          <a:bodyPr/>
          <a:lstStyle/>
          <a:p>
            <a:fld id="{C0531ADF-2191-45C5-9D71-08764BF86A6F}" type="slidenum">
              <a:rPr lang="en-US" smtClean="0"/>
              <a:pPr/>
              <a:t>6</a:t>
            </a:fld>
            <a:endParaRPr lang="en-US"/>
          </a:p>
        </p:txBody>
      </p:sp>
      <p:sp>
        <p:nvSpPr>
          <p:cNvPr id="5" name="Footer Placeholder 4">
            <a:extLst>
              <a:ext uri="{FF2B5EF4-FFF2-40B4-BE49-F238E27FC236}">
                <a16:creationId xmlns:a16="http://schemas.microsoft.com/office/drawing/2014/main" id="{BA242054-7463-4105-A192-B5EE8A2BF75D}"/>
              </a:ext>
            </a:extLst>
          </p:cNvPr>
          <p:cNvSpPr>
            <a:spLocks noGrp="1"/>
          </p:cNvSpPr>
          <p:nvPr>
            <p:ph type="ftr" sz="quarter" idx="14"/>
          </p:nvPr>
        </p:nvSpPr>
        <p:spPr/>
        <p:txBody>
          <a:bodyPr/>
          <a:lstStyle/>
          <a:p>
            <a:r>
              <a:rPr lang="en-US"/>
              <a:t>Limited Distribution</a:t>
            </a:r>
          </a:p>
        </p:txBody>
      </p:sp>
      <p:sp>
        <p:nvSpPr>
          <p:cNvPr id="8" name="Rectangle 7">
            <a:extLst>
              <a:ext uri="{FF2B5EF4-FFF2-40B4-BE49-F238E27FC236}">
                <a16:creationId xmlns:a16="http://schemas.microsoft.com/office/drawing/2014/main" id="{A1B836E2-4B7A-4888-BD2A-18048B346157}"/>
              </a:ext>
            </a:extLst>
          </p:cNvPr>
          <p:cNvSpPr/>
          <p:nvPr/>
        </p:nvSpPr>
        <p:spPr>
          <a:xfrm>
            <a:off x="242712" y="804446"/>
            <a:ext cx="7903761" cy="1523494"/>
          </a:xfrm>
          <a:prstGeom prst="rect">
            <a:avLst/>
          </a:prstGeom>
        </p:spPr>
        <p:txBody>
          <a:bodyPr wrap="square">
            <a:spAutoFit/>
          </a:bodyPr>
          <a:lstStyle/>
          <a:p>
            <a:pPr>
              <a:spcAft>
                <a:spcPts val="600"/>
              </a:spcAft>
            </a:pPr>
            <a:r>
              <a:rPr lang="en-US" sz="1100" b="1" dirty="0"/>
              <a:t>Key Objective</a:t>
            </a:r>
            <a:r>
              <a:rPr lang="en-US" sz="1100" dirty="0"/>
              <a:t>: Leverage industry research, key data sources and expert activist organizations to identify a set of meaningful EKPIs in the areas of racial equity and justice equality with supporting data visualization tools and combined into a single score for a complete picture of racial equity. </a:t>
            </a:r>
          </a:p>
          <a:p>
            <a:pPr>
              <a:spcBef>
                <a:spcPts val="600"/>
              </a:spcBef>
            </a:pPr>
            <a:r>
              <a:rPr lang="en-US" sz="1100" b="1" dirty="0"/>
              <a:t>Key Deliverables</a:t>
            </a:r>
            <a:r>
              <a:rPr lang="en-US" sz="1100" dirty="0"/>
              <a:t>: </a:t>
            </a:r>
          </a:p>
          <a:p>
            <a:pPr marL="228600" indent="-228600">
              <a:spcBef>
                <a:spcPts val="300"/>
              </a:spcBef>
              <a:buFont typeface="+mj-lt"/>
              <a:buAutoNum type="arabicPeriod"/>
            </a:pPr>
            <a:r>
              <a:rPr lang="en-US" sz="1050" dirty="0"/>
              <a:t>A white paper</a:t>
            </a:r>
            <a:r>
              <a:rPr lang="en-US" sz="1050" b="1" dirty="0"/>
              <a:t> </a:t>
            </a:r>
          </a:p>
          <a:p>
            <a:pPr marL="228600" indent="-228600">
              <a:spcBef>
                <a:spcPts val="300"/>
              </a:spcBef>
              <a:buFont typeface="+mj-lt"/>
              <a:buAutoNum type="arabicPeriod"/>
            </a:pPr>
            <a:r>
              <a:rPr lang="en-US" sz="1050" dirty="0"/>
              <a:t>A database outlining the framework across 23 EKPIs </a:t>
            </a:r>
          </a:p>
          <a:p>
            <a:pPr marL="228600" indent="-228600">
              <a:spcBef>
                <a:spcPts val="300"/>
              </a:spcBef>
              <a:buFont typeface="+mj-lt"/>
              <a:buAutoNum type="arabicPeriod"/>
            </a:pPr>
            <a:r>
              <a:rPr lang="en-US" sz="1050" dirty="0"/>
              <a:t>An interactive web-based tool that visually represents each EKPI onto a map of the United States</a:t>
            </a:r>
          </a:p>
        </p:txBody>
      </p:sp>
      <p:sp>
        <p:nvSpPr>
          <p:cNvPr id="10" name="Rectangle 9">
            <a:extLst>
              <a:ext uri="{FF2B5EF4-FFF2-40B4-BE49-F238E27FC236}">
                <a16:creationId xmlns:a16="http://schemas.microsoft.com/office/drawing/2014/main" id="{014ED997-5F99-43B9-B833-BB94ECC29812}"/>
              </a:ext>
            </a:extLst>
          </p:cNvPr>
          <p:cNvSpPr>
            <a:spLocks noChangeAspect="1"/>
          </p:cNvSpPr>
          <p:nvPr/>
        </p:nvSpPr>
        <p:spPr bwMode="auto">
          <a:xfrm>
            <a:off x="355524" y="2867280"/>
            <a:ext cx="1713715" cy="1513740"/>
          </a:xfrm>
          <a:prstGeom prst="rect">
            <a:avLst/>
          </a:prstGeom>
          <a:solidFill>
            <a:schemeClr val="tx1"/>
          </a:solidFill>
          <a:ln w="12700" cap="flat" cmpd="sng" algn="ctr">
            <a:noFill/>
            <a:prstDash val="solid"/>
            <a:miter lim="400000"/>
            <a:headEnd type="none" w="med" len="med"/>
            <a:tailEnd type="none" w="med" len="med"/>
          </a:ln>
          <a:effectLst/>
        </p:spPr>
        <p:txBody>
          <a:bodyPr lIns="18288" tIns="182880" rIns="18288" bIns="18288" anchor="t">
            <a:noAutofit/>
          </a:bodyPr>
          <a:lstStyle/>
          <a:p>
            <a:pPr lvl="0" algn="ctr">
              <a:spcAft>
                <a:spcPts val="600"/>
              </a:spcAft>
            </a:pPr>
            <a:r>
              <a:rPr lang="en-US" sz="1200" dirty="0">
                <a:solidFill>
                  <a:srgbClr val="FFFFFF"/>
                </a:solidFill>
                <a:latin typeface="BLK Fort Extrabold"/>
                <a:cs typeface="Times New Roman" panose="02020603050405020304" pitchFamily="18" charset="0"/>
              </a:rPr>
              <a:t>News Articles</a:t>
            </a:r>
            <a:endParaRPr lang="en-US" sz="1100" dirty="0">
              <a:solidFill>
                <a:srgbClr val="FFFFFF"/>
              </a:solidFill>
              <a:latin typeface="BLK Fort Extrabold"/>
              <a:cs typeface="Times New Roman" panose="02020603050405020304" pitchFamily="18" charset="0"/>
            </a:endParaRPr>
          </a:p>
          <a:p>
            <a:pPr lvl="0" algn="ctr"/>
            <a:r>
              <a:rPr lang="en-US" sz="900" dirty="0">
                <a:solidFill>
                  <a:srgbClr val="FFFFFF"/>
                </a:solidFill>
                <a:latin typeface="BLK Fort" panose="020B0503030202060203" pitchFamily="34" charset="77"/>
                <a:cs typeface="Times New Roman" panose="02020603050405020304" pitchFamily="18" charset="0"/>
              </a:rPr>
              <a:t>WSJ</a:t>
            </a:r>
          </a:p>
          <a:p>
            <a:pPr lvl="0" algn="ctr"/>
            <a:r>
              <a:rPr lang="en-US" sz="900" dirty="0">
                <a:solidFill>
                  <a:srgbClr val="FFFFFF"/>
                </a:solidFill>
                <a:latin typeface="BLK Fort" panose="020B0503030202060203" pitchFamily="34" charset="77"/>
                <a:cs typeface="Times New Roman" panose="02020603050405020304" pitchFamily="18" charset="0"/>
              </a:rPr>
              <a:t>Washington Post</a:t>
            </a:r>
          </a:p>
          <a:p>
            <a:pPr lvl="0" algn="ctr"/>
            <a:r>
              <a:rPr lang="en-US" sz="900" dirty="0">
                <a:solidFill>
                  <a:srgbClr val="FFFFFF"/>
                </a:solidFill>
                <a:latin typeface="BLK Fort" panose="020B0503030202060203" pitchFamily="34" charset="77"/>
                <a:cs typeface="Times New Roman" panose="02020603050405020304" pitchFamily="18" charset="0"/>
              </a:rPr>
              <a:t>MarketWatch</a:t>
            </a:r>
          </a:p>
          <a:p>
            <a:pPr lvl="0" algn="ctr"/>
            <a:r>
              <a:rPr lang="en-US" sz="900" dirty="0">
                <a:solidFill>
                  <a:srgbClr val="FFFFFF"/>
                </a:solidFill>
                <a:latin typeface="BLK Fort" panose="020B0503030202060203" pitchFamily="34" charset="77"/>
                <a:cs typeface="Times New Roman" panose="02020603050405020304" pitchFamily="18" charset="0"/>
              </a:rPr>
              <a:t>Center on Budget and Policy Priorities</a:t>
            </a:r>
          </a:p>
        </p:txBody>
      </p:sp>
      <p:sp>
        <p:nvSpPr>
          <p:cNvPr id="11" name="Rectangle 10">
            <a:extLst>
              <a:ext uri="{FF2B5EF4-FFF2-40B4-BE49-F238E27FC236}">
                <a16:creationId xmlns:a16="http://schemas.microsoft.com/office/drawing/2014/main" id="{3C6CE8B0-5E99-43D8-9FEB-88834BB20942}"/>
              </a:ext>
            </a:extLst>
          </p:cNvPr>
          <p:cNvSpPr>
            <a:spLocks noChangeAspect="1"/>
          </p:cNvSpPr>
          <p:nvPr/>
        </p:nvSpPr>
        <p:spPr bwMode="auto">
          <a:xfrm>
            <a:off x="351248" y="4413858"/>
            <a:ext cx="1717070" cy="1516703"/>
          </a:xfrm>
          <a:prstGeom prst="rect">
            <a:avLst/>
          </a:prstGeom>
          <a:solidFill>
            <a:schemeClr val="tx1"/>
          </a:solidFill>
          <a:ln w="12700" cap="flat" cmpd="sng" algn="ctr">
            <a:noFill/>
            <a:prstDash val="solid"/>
            <a:miter lim="400000"/>
            <a:headEnd type="none" w="med" len="med"/>
            <a:tailEnd type="none" w="med" len="med"/>
          </a:ln>
          <a:effectLst/>
        </p:spPr>
        <p:txBody>
          <a:bodyPr lIns="18288" tIns="182880" rIns="18288" bIns="18288" anchor="t">
            <a:noAutofit/>
          </a:bodyPr>
          <a:lstStyle/>
          <a:p>
            <a:pPr lvl="0" algn="ctr">
              <a:spcAft>
                <a:spcPts val="600"/>
              </a:spcAft>
            </a:pPr>
            <a:r>
              <a:rPr lang="en-US" sz="1200" dirty="0">
                <a:solidFill>
                  <a:srgbClr val="FFFFFF"/>
                </a:solidFill>
                <a:latin typeface="BLK Fort Extrabold"/>
                <a:cs typeface="Times New Roman" panose="02020603050405020304" pitchFamily="18" charset="0"/>
              </a:rPr>
              <a:t>Published Research</a:t>
            </a:r>
            <a:endParaRPr lang="en-US" sz="1100" dirty="0">
              <a:solidFill>
                <a:srgbClr val="FFFFFF"/>
              </a:solidFill>
              <a:latin typeface="BLK Fort Extrabold"/>
              <a:cs typeface="Times New Roman" panose="02020603050405020304" pitchFamily="18" charset="0"/>
            </a:endParaRPr>
          </a:p>
          <a:p>
            <a:pPr algn="ctr"/>
            <a:r>
              <a:rPr lang="en-US" sz="900" dirty="0">
                <a:solidFill>
                  <a:srgbClr val="FFFFFF"/>
                </a:solidFill>
                <a:latin typeface="BLK Fort" panose="020B0503030202060203" pitchFamily="34" charset="77"/>
                <a:cs typeface="Times New Roman" panose="02020603050405020304" pitchFamily="18" charset="0"/>
              </a:rPr>
              <a:t>Harvard / Stanford / NYU</a:t>
            </a:r>
          </a:p>
          <a:p>
            <a:pPr algn="ctr"/>
            <a:r>
              <a:rPr lang="en-US" sz="900" dirty="0">
                <a:solidFill>
                  <a:srgbClr val="FFFFFF"/>
                </a:solidFill>
                <a:latin typeface="BLK Fort" panose="020B0503030202060203" pitchFamily="34" charset="77"/>
                <a:cs typeface="Times New Roman" panose="02020603050405020304" pitchFamily="18" charset="0"/>
              </a:rPr>
              <a:t>Citibank / JPMC /Morgan Stanley</a:t>
            </a:r>
          </a:p>
          <a:p>
            <a:pPr algn="ctr"/>
            <a:r>
              <a:rPr lang="en-US" sz="900" dirty="0">
                <a:solidFill>
                  <a:srgbClr val="FFFFFF"/>
                </a:solidFill>
                <a:latin typeface="BLK Fort" panose="020B0503030202060203" pitchFamily="34" charset="77"/>
                <a:cs typeface="Times New Roman" panose="02020603050405020304" pitchFamily="18" charset="0"/>
              </a:rPr>
              <a:t>American Economic Journal</a:t>
            </a:r>
          </a:p>
          <a:p>
            <a:pPr algn="ctr"/>
            <a:r>
              <a:rPr lang="en-US" sz="900" dirty="0">
                <a:solidFill>
                  <a:srgbClr val="FFFFFF"/>
                </a:solidFill>
                <a:latin typeface="BLK Fort" panose="020B0503030202060203" pitchFamily="34" charset="77"/>
                <a:cs typeface="Times New Roman" panose="02020603050405020304" pitchFamily="18" charset="0"/>
              </a:rPr>
              <a:t>McKinsey &amp; Company</a:t>
            </a:r>
          </a:p>
          <a:p>
            <a:pPr algn="ctr"/>
            <a:r>
              <a:rPr lang="en-US" sz="900" dirty="0">
                <a:solidFill>
                  <a:srgbClr val="FFFFFF"/>
                </a:solidFill>
                <a:latin typeface="BLK Fort" panose="020B0503030202060203" pitchFamily="34" charset="77"/>
                <a:cs typeface="Times New Roman" panose="02020603050405020304" pitchFamily="18" charset="0"/>
              </a:rPr>
              <a:t>W.K. Kellogg Foundation</a:t>
            </a:r>
          </a:p>
          <a:p>
            <a:pPr algn="ctr">
              <a:spcAft>
                <a:spcPts val="600"/>
              </a:spcAft>
            </a:pPr>
            <a:endParaRPr lang="en-US" sz="1000" dirty="0">
              <a:solidFill>
                <a:srgbClr val="FFFFFF"/>
              </a:solidFill>
              <a:latin typeface="BLK Fort" panose="020B0503030202060203" pitchFamily="34" charset="77"/>
              <a:cs typeface="Times New Roman" panose="02020603050405020304" pitchFamily="18" charset="0"/>
            </a:endParaRPr>
          </a:p>
        </p:txBody>
      </p:sp>
      <p:sp>
        <p:nvSpPr>
          <p:cNvPr id="12" name="Rectangle 11">
            <a:extLst>
              <a:ext uri="{FF2B5EF4-FFF2-40B4-BE49-F238E27FC236}">
                <a16:creationId xmlns:a16="http://schemas.microsoft.com/office/drawing/2014/main" id="{D0B1DC24-21F2-4D5C-8357-0F43A37BB92F}"/>
              </a:ext>
            </a:extLst>
          </p:cNvPr>
          <p:cNvSpPr>
            <a:spLocks noChangeAspect="1" noChangeArrowheads="1"/>
          </p:cNvSpPr>
          <p:nvPr/>
        </p:nvSpPr>
        <p:spPr bwMode="auto">
          <a:xfrm>
            <a:off x="2103369" y="2867280"/>
            <a:ext cx="1713606" cy="1513740"/>
          </a:xfrm>
          <a:prstGeom prst="rect">
            <a:avLst/>
          </a:prstGeom>
          <a:solidFill>
            <a:schemeClr val="tx1"/>
          </a:solidFill>
          <a:ln>
            <a:noFill/>
          </a:ln>
        </p:spPr>
        <p:txBody>
          <a:bodyPr lIns="18288" tIns="182880" rIns="18288" bIns="18288" anchor="t">
            <a:noAutofit/>
          </a:bodyPr>
          <a:lstStyle/>
          <a:p>
            <a:pPr lvl="0" algn="ctr">
              <a:spcAft>
                <a:spcPts val="600"/>
              </a:spcAft>
            </a:pPr>
            <a:r>
              <a:rPr lang="en-US" sz="1200" dirty="0">
                <a:solidFill>
                  <a:srgbClr val="FFFFFF"/>
                </a:solidFill>
                <a:latin typeface="BLK Fort Extrabold"/>
                <a:cs typeface="Times New Roman" panose="02020603050405020304" pitchFamily="18" charset="0"/>
              </a:rPr>
              <a:t>Public Databases</a:t>
            </a:r>
            <a:endParaRPr lang="en-US" sz="1100" dirty="0">
              <a:solidFill>
                <a:srgbClr val="FFFFFF"/>
              </a:solidFill>
              <a:latin typeface="BLK Fort Extrabold"/>
              <a:cs typeface="Times New Roman" panose="02020603050405020304" pitchFamily="18" charset="0"/>
            </a:endParaRPr>
          </a:p>
          <a:p>
            <a:pPr algn="ctr"/>
            <a:r>
              <a:rPr lang="en-US" sz="900" dirty="0">
                <a:solidFill>
                  <a:srgbClr val="FFFFFF"/>
                </a:solidFill>
                <a:latin typeface="BLK Fort" panose="020B0503030202060203" pitchFamily="34" charset="77"/>
                <a:cs typeface="Times New Roman" panose="02020603050405020304" pitchFamily="18" charset="0"/>
              </a:rPr>
              <a:t>FDIC</a:t>
            </a:r>
          </a:p>
          <a:p>
            <a:pPr algn="ctr"/>
            <a:r>
              <a:rPr lang="en-US" sz="900" dirty="0">
                <a:solidFill>
                  <a:srgbClr val="FFFFFF"/>
                </a:solidFill>
                <a:latin typeface="BLK Fort" panose="020B0503030202060203" pitchFamily="34" charset="77"/>
                <a:cs typeface="Times New Roman" panose="02020603050405020304" pitchFamily="18" charset="0"/>
              </a:rPr>
              <a:t>US Census Bureau</a:t>
            </a:r>
          </a:p>
          <a:p>
            <a:pPr algn="ctr"/>
            <a:r>
              <a:rPr lang="en-US" sz="900" dirty="0">
                <a:solidFill>
                  <a:srgbClr val="FFFFFF"/>
                </a:solidFill>
                <a:latin typeface="BLK Fort" panose="020B0503030202060203" pitchFamily="34" charset="77"/>
                <a:cs typeface="Times New Roman" panose="02020603050405020304" pitchFamily="18" charset="0"/>
              </a:rPr>
              <a:t>Washington Post</a:t>
            </a:r>
          </a:p>
          <a:p>
            <a:pPr algn="ctr"/>
            <a:r>
              <a:rPr lang="en-US" sz="900" dirty="0">
                <a:solidFill>
                  <a:srgbClr val="FFFFFF"/>
                </a:solidFill>
                <a:latin typeface="BLK Fort" panose="020B0503030202060203" pitchFamily="34" charset="77"/>
                <a:cs typeface="Times New Roman" panose="02020603050405020304" pitchFamily="18" charset="0"/>
              </a:rPr>
              <a:t>HHS / CDC / DOJ / DOL</a:t>
            </a:r>
          </a:p>
          <a:p>
            <a:pPr algn="ctr"/>
            <a:r>
              <a:rPr lang="en-US" sz="900" dirty="0">
                <a:solidFill>
                  <a:srgbClr val="FFFFFF"/>
                </a:solidFill>
                <a:latin typeface="BLK Fort" panose="020B0503030202060203" pitchFamily="34" charset="77"/>
                <a:cs typeface="Times New Roman" panose="02020603050405020304" pitchFamily="18" charset="0"/>
              </a:rPr>
              <a:t>US Federal Reserve</a:t>
            </a:r>
          </a:p>
        </p:txBody>
      </p:sp>
      <p:sp>
        <p:nvSpPr>
          <p:cNvPr id="14" name="Rectangle 13">
            <a:extLst>
              <a:ext uri="{FF2B5EF4-FFF2-40B4-BE49-F238E27FC236}">
                <a16:creationId xmlns:a16="http://schemas.microsoft.com/office/drawing/2014/main" id="{1F8E1C09-98D0-4A85-A6F3-71C2B7681BB2}"/>
              </a:ext>
            </a:extLst>
          </p:cNvPr>
          <p:cNvSpPr>
            <a:spLocks noChangeAspect="1"/>
          </p:cNvSpPr>
          <p:nvPr/>
        </p:nvSpPr>
        <p:spPr bwMode="auto">
          <a:xfrm>
            <a:off x="2099093" y="4413858"/>
            <a:ext cx="1709898" cy="1510368"/>
          </a:xfrm>
          <a:prstGeom prst="rect">
            <a:avLst/>
          </a:prstGeom>
          <a:solidFill>
            <a:schemeClr val="tx1"/>
          </a:solidFill>
          <a:ln w="12700" cap="flat" cmpd="sng" algn="ctr">
            <a:noFill/>
            <a:prstDash val="solid"/>
            <a:miter lim="400000"/>
            <a:headEnd type="none" w="med" len="med"/>
            <a:tailEnd type="none" w="med" len="med"/>
          </a:ln>
          <a:effectLst/>
        </p:spPr>
        <p:txBody>
          <a:bodyPr lIns="18288" tIns="182880" rIns="18288" bIns="18288" anchor="t">
            <a:noAutofit/>
          </a:bodyPr>
          <a:lstStyle/>
          <a:p>
            <a:pPr lvl="0" algn="ctr">
              <a:spcAft>
                <a:spcPts val="600"/>
              </a:spcAft>
            </a:pPr>
            <a:r>
              <a:rPr lang="en-US" sz="1200" dirty="0">
                <a:solidFill>
                  <a:schemeClr val="bg1"/>
                </a:solidFill>
                <a:latin typeface="BLK Fort Extrabold"/>
                <a:cs typeface="Times New Roman" panose="02020603050405020304" pitchFamily="18" charset="0"/>
              </a:rPr>
              <a:t>Activist Organizations</a:t>
            </a:r>
            <a:endParaRPr lang="en-US" sz="1100" dirty="0">
              <a:solidFill>
                <a:schemeClr val="bg1"/>
              </a:solidFill>
              <a:latin typeface="BLK Fort Extrabold"/>
              <a:cs typeface="Times New Roman" panose="02020603050405020304" pitchFamily="18" charset="0"/>
            </a:endParaRPr>
          </a:p>
          <a:p>
            <a:pPr algn="ctr"/>
            <a:r>
              <a:rPr lang="en-US" sz="900" dirty="0">
                <a:solidFill>
                  <a:srgbClr val="FFFFFF"/>
                </a:solidFill>
                <a:latin typeface="BLK Fort" panose="020B0503030202060203" pitchFamily="34" charset="77"/>
                <a:cs typeface="Times New Roman" panose="02020603050405020304" pitchFamily="18" charset="0"/>
              </a:rPr>
              <a:t>Activest</a:t>
            </a:r>
          </a:p>
          <a:p>
            <a:pPr algn="ctr"/>
            <a:r>
              <a:rPr lang="en-US" sz="900" dirty="0">
                <a:solidFill>
                  <a:srgbClr val="FFFFFF"/>
                </a:solidFill>
                <a:latin typeface="BLK Fort" panose="020B0503030202060203" pitchFamily="34" charset="77"/>
                <a:cs typeface="Times New Roman" panose="02020603050405020304" pitchFamily="18" charset="0"/>
              </a:rPr>
              <a:t>Campaign Zero</a:t>
            </a:r>
          </a:p>
          <a:p>
            <a:pPr algn="ctr"/>
            <a:r>
              <a:rPr lang="en-US" sz="900" dirty="0">
                <a:solidFill>
                  <a:srgbClr val="FFFFFF"/>
                </a:solidFill>
                <a:latin typeface="BLK Fort" panose="020B0503030202060203" pitchFamily="34" charset="77"/>
                <a:cs typeface="Times New Roman" panose="02020603050405020304" pitchFamily="18" charset="0"/>
              </a:rPr>
              <a:t>Center for American Progress</a:t>
            </a:r>
          </a:p>
          <a:p>
            <a:pPr algn="ctr"/>
            <a:r>
              <a:rPr lang="en-US" sz="900" dirty="0">
                <a:solidFill>
                  <a:srgbClr val="FFFFFF"/>
                </a:solidFill>
                <a:latin typeface="BLK Fort" panose="020B0503030202060203" pitchFamily="34" charset="77"/>
                <a:cs typeface="Times New Roman" panose="02020603050405020304" pitchFamily="18" charset="0"/>
              </a:rPr>
              <a:t>Open Policing Project </a:t>
            </a:r>
          </a:p>
          <a:p>
            <a:pPr algn="ctr"/>
            <a:r>
              <a:rPr lang="en-US" sz="900" dirty="0">
                <a:solidFill>
                  <a:srgbClr val="FFFFFF"/>
                </a:solidFill>
                <a:latin typeface="BLK Fort" panose="020B0503030202060203" pitchFamily="34" charset="77"/>
                <a:cs typeface="Times New Roman" panose="02020603050405020304" pitchFamily="18" charset="0"/>
              </a:rPr>
              <a:t>The Sentencing Project</a:t>
            </a:r>
          </a:p>
        </p:txBody>
      </p:sp>
      <p:sp>
        <p:nvSpPr>
          <p:cNvPr id="19" name="Rectangle 18">
            <a:extLst>
              <a:ext uri="{FF2B5EF4-FFF2-40B4-BE49-F238E27FC236}">
                <a16:creationId xmlns:a16="http://schemas.microsoft.com/office/drawing/2014/main" id="{D61F0160-BDF4-41D0-9C33-823624CEA6FA}"/>
              </a:ext>
            </a:extLst>
          </p:cNvPr>
          <p:cNvSpPr/>
          <p:nvPr/>
        </p:nvSpPr>
        <p:spPr>
          <a:xfrm>
            <a:off x="355524" y="2560840"/>
            <a:ext cx="3454388" cy="261610"/>
          </a:xfrm>
          <a:prstGeom prst="rect">
            <a:avLst/>
          </a:prstGeom>
          <a:solidFill>
            <a:schemeClr val="bg1"/>
          </a:solidFill>
          <a:ln>
            <a:solidFill>
              <a:schemeClr val="tx1">
                <a:lumMod val="65000"/>
                <a:lumOff val="35000"/>
              </a:schemeClr>
            </a:solidFill>
          </a:ln>
        </p:spPr>
        <p:txBody>
          <a:bodyPr wrap="square">
            <a:spAutoFit/>
          </a:bodyPr>
          <a:lstStyle/>
          <a:p>
            <a:pPr algn="ctr"/>
            <a:r>
              <a:rPr lang="en-US" sz="1100" b="1" dirty="0"/>
              <a:t>Key Data Sources</a:t>
            </a:r>
          </a:p>
        </p:txBody>
      </p:sp>
      <p:sp>
        <p:nvSpPr>
          <p:cNvPr id="24" name="Rectangle 23">
            <a:extLst>
              <a:ext uri="{FF2B5EF4-FFF2-40B4-BE49-F238E27FC236}">
                <a16:creationId xmlns:a16="http://schemas.microsoft.com/office/drawing/2014/main" id="{CC8FFD3E-99D7-4682-8B2B-D8B765C6ABDB}"/>
              </a:ext>
            </a:extLst>
          </p:cNvPr>
          <p:cNvSpPr/>
          <p:nvPr/>
        </p:nvSpPr>
        <p:spPr>
          <a:xfrm>
            <a:off x="4451071" y="4404622"/>
            <a:ext cx="3766116" cy="1500411"/>
          </a:xfrm>
          <a:prstGeom prst="rect">
            <a:avLst/>
          </a:prstGeom>
          <a:noFill/>
          <a:ln w="3175">
            <a:solidFill>
              <a:schemeClr val="tx1">
                <a:lumMod val="75000"/>
                <a:lumOff val="25000"/>
              </a:schemeClr>
            </a:solidFill>
          </a:ln>
        </p:spPr>
        <p:txBody>
          <a:bodyPr wrap="square" lIns="182880" tIns="182880" rIns="274320" bIns="182880">
            <a:spAutoFit/>
          </a:bodyPr>
          <a:lstStyle/>
          <a:p>
            <a:pPr lvl="0"/>
            <a:r>
              <a:rPr lang="en-US" sz="1100" b="1" dirty="0">
                <a:solidFill>
                  <a:sysClr val="windowText" lastClr="000000"/>
                </a:solidFill>
              </a:rPr>
              <a:t>General Criteria for EKPIs</a:t>
            </a:r>
          </a:p>
          <a:p>
            <a:pPr marL="171450" lvl="0" indent="-171450">
              <a:spcBef>
                <a:spcPts val="300"/>
              </a:spcBef>
              <a:buFont typeface="Arial" panose="020B0604020202020204" pitchFamily="34" charset="0"/>
              <a:buChar char="•"/>
            </a:pPr>
            <a:r>
              <a:rPr lang="en-US" sz="1000" dirty="0">
                <a:solidFill>
                  <a:sysClr val="windowText" lastClr="000000"/>
                </a:solidFill>
              </a:rPr>
              <a:t>Based on publicly available statistics</a:t>
            </a:r>
          </a:p>
          <a:p>
            <a:pPr marL="171450" lvl="0" indent="-171450">
              <a:spcBef>
                <a:spcPts val="300"/>
              </a:spcBef>
              <a:buFont typeface="Arial" panose="020B0604020202020204" pitchFamily="34" charset="0"/>
              <a:buChar char="•"/>
            </a:pPr>
            <a:r>
              <a:rPr lang="en-US" sz="1000" dirty="0">
                <a:solidFill>
                  <a:sysClr val="windowText" lastClr="000000"/>
                </a:solidFill>
              </a:rPr>
              <a:t>Location ID – latitude &amp; longitude, zip code, county</a:t>
            </a:r>
          </a:p>
          <a:p>
            <a:pPr marL="171450" lvl="0" indent="-171450">
              <a:spcBef>
                <a:spcPts val="300"/>
              </a:spcBef>
              <a:buFont typeface="Arial" panose="020B0604020202020204" pitchFamily="34" charset="0"/>
              <a:buChar char="•"/>
            </a:pPr>
            <a:r>
              <a:rPr lang="en-US" sz="1000" dirty="0">
                <a:solidFill>
                  <a:sysClr val="windowText" lastClr="000000"/>
                </a:solidFill>
              </a:rPr>
              <a:t>Reported by date and time (where applicable)</a:t>
            </a:r>
          </a:p>
          <a:p>
            <a:pPr marL="171450" lvl="0" indent="-171450">
              <a:spcBef>
                <a:spcPts val="300"/>
              </a:spcBef>
              <a:buFont typeface="Arial" panose="020B0604020202020204" pitchFamily="34" charset="0"/>
              <a:buChar char="•"/>
            </a:pPr>
            <a:r>
              <a:rPr lang="en-US" sz="1000" dirty="0">
                <a:solidFill>
                  <a:sysClr val="windowText" lastClr="000000"/>
                </a:solidFill>
              </a:rPr>
              <a:t>Stored as numerical or binary value </a:t>
            </a:r>
          </a:p>
          <a:p>
            <a:pPr marL="171450" lvl="0" indent="-171450">
              <a:spcBef>
                <a:spcPts val="300"/>
              </a:spcBef>
              <a:buFont typeface="Arial" panose="020B0604020202020204" pitchFamily="34" charset="0"/>
              <a:buChar char="•"/>
            </a:pPr>
            <a:r>
              <a:rPr lang="en-US" sz="1000" dirty="0">
                <a:solidFill>
                  <a:sysClr val="windowText" lastClr="000000"/>
                </a:solidFill>
              </a:rPr>
              <a:t>Normalized across all municipalities and states</a:t>
            </a:r>
            <a:endParaRPr lang="en-US" sz="900" dirty="0">
              <a:solidFill>
                <a:sysClr val="windowText" lastClr="000000"/>
              </a:solidFill>
            </a:endParaRPr>
          </a:p>
        </p:txBody>
      </p:sp>
      <p:sp>
        <p:nvSpPr>
          <p:cNvPr id="25" name="Freeform 11">
            <a:extLst>
              <a:ext uri="{FF2B5EF4-FFF2-40B4-BE49-F238E27FC236}">
                <a16:creationId xmlns:a16="http://schemas.microsoft.com/office/drawing/2014/main" id="{5FF20238-A0B0-4BA6-B54D-F477A69227D8}"/>
              </a:ext>
            </a:extLst>
          </p:cNvPr>
          <p:cNvSpPr/>
          <p:nvPr/>
        </p:nvSpPr>
        <p:spPr>
          <a:xfrm>
            <a:off x="4444009" y="2828877"/>
            <a:ext cx="1873055" cy="1552143"/>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1"/>
          </a:solidFill>
          <a:ln w="38100">
            <a:solidFill>
              <a:schemeClr val="bg1"/>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2880" tIns="228600" rIns="185738" bIns="91440" numCol="1" spcCol="1270" anchor="t" anchorCtr="0">
            <a:noAutofit/>
          </a:bodyPr>
          <a:lstStyle/>
          <a:p>
            <a:pPr defTabSz="2166938">
              <a:lnSpc>
                <a:spcPct val="90000"/>
              </a:lnSpc>
              <a:spcBef>
                <a:spcPct val="0"/>
              </a:spcBef>
              <a:spcAft>
                <a:spcPct val="35000"/>
              </a:spcAft>
            </a:pPr>
            <a:r>
              <a:rPr lang="en-US" sz="1200" dirty="0">
                <a:solidFill>
                  <a:schemeClr val="tx1"/>
                </a:solidFill>
                <a:latin typeface="BLK Fort Extrabold" panose="020B0503030202060203" pitchFamily="34" charset="77"/>
              </a:rPr>
              <a:t>Racial Equity</a:t>
            </a:r>
          </a:p>
          <a:p>
            <a:pPr defTabSz="2166938">
              <a:lnSpc>
                <a:spcPct val="90000"/>
              </a:lnSpc>
              <a:spcBef>
                <a:spcPct val="0"/>
              </a:spcBef>
              <a:spcAft>
                <a:spcPct val="35000"/>
              </a:spcAft>
            </a:pPr>
            <a:r>
              <a:rPr lang="en-US" sz="1100" dirty="0">
                <a:solidFill>
                  <a:schemeClr val="bg1"/>
                </a:solidFill>
                <a:latin typeface="BLK Fort" panose="020B0503030202060203" pitchFamily="34" charset="77"/>
              </a:rPr>
              <a:t>Equal access to education, healthcare, housing, financing, voting and employment</a:t>
            </a:r>
          </a:p>
        </p:txBody>
      </p:sp>
      <p:sp>
        <p:nvSpPr>
          <p:cNvPr id="26" name="Freeform 11">
            <a:extLst>
              <a:ext uri="{FF2B5EF4-FFF2-40B4-BE49-F238E27FC236}">
                <a16:creationId xmlns:a16="http://schemas.microsoft.com/office/drawing/2014/main" id="{EA53742E-0749-4576-8DF9-023D2834196F}"/>
              </a:ext>
            </a:extLst>
          </p:cNvPr>
          <p:cNvSpPr/>
          <p:nvPr/>
        </p:nvSpPr>
        <p:spPr>
          <a:xfrm>
            <a:off x="6351194" y="2828877"/>
            <a:ext cx="1873055" cy="1552143"/>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tx1"/>
          </a:solidFill>
          <a:ln w="38100">
            <a:solidFill>
              <a:schemeClr val="bg1"/>
            </a:solid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2880" tIns="228600" rIns="185738" bIns="91440" numCol="1" spcCol="1270" anchor="t" anchorCtr="0">
            <a:noAutofit/>
          </a:bodyPr>
          <a:lstStyle/>
          <a:p>
            <a:pPr defTabSz="2166938">
              <a:lnSpc>
                <a:spcPct val="90000"/>
              </a:lnSpc>
              <a:spcBef>
                <a:spcPct val="0"/>
              </a:spcBef>
              <a:spcAft>
                <a:spcPct val="35000"/>
              </a:spcAft>
            </a:pPr>
            <a:r>
              <a:rPr lang="en-US" sz="1200" dirty="0">
                <a:solidFill>
                  <a:schemeClr val="bg1"/>
                </a:solidFill>
                <a:latin typeface="BLK Fort Extrabold" panose="020B0503030202060203" pitchFamily="34" charset="77"/>
              </a:rPr>
              <a:t>Justice Equality </a:t>
            </a:r>
          </a:p>
          <a:p>
            <a:pPr defTabSz="2166938">
              <a:lnSpc>
                <a:spcPct val="90000"/>
              </a:lnSpc>
              <a:spcBef>
                <a:spcPct val="0"/>
              </a:spcBef>
              <a:spcAft>
                <a:spcPct val="35000"/>
              </a:spcAft>
            </a:pPr>
            <a:r>
              <a:rPr lang="en-US" sz="1100" dirty="0">
                <a:solidFill>
                  <a:schemeClr val="bg1"/>
                </a:solidFill>
                <a:latin typeface="BLK Fort" panose="020B0503030202060203" pitchFamily="34" charset="77"/>
              </a:rPr>
              <a:t>Equal treatment  during engagements with the police and incarceration</a:t>
            </a:r>
          </a:p>
        </p:txBody>
      </p:sp>
      <p:sp>
        <p:nvSpPr>
          <p:cNvPr id="27" name="Rectangle 26">
            <a:extLst>
              <a:ext uri="{FF2B5EF4-FFF2-40B4-BE49-F238E27FC236}">
                <a16:creationId xmlns:a16="http://schemas.microsoft.com/office/drawing/2014/main" id="{8852EFFA-599F-4738-9005-F8C31A65176B}"/>
              </a:ext>
            </a:extLst>
          </p:cNvPr>
          <p:cNvSpPr/>
          <p:nvPr/>
        </p:nvSpPr>
        <p:spPr>
          <a:xfrm>
            <a:off x="4451071" y="2551994"/>
            <a:ext cx="3773178" cy="261610"/>
          </a:xfrm>
          <a:prstGeom prst="rect">
            <a:avLst/>
          </a:prstGeom>
          <a:solidFill>
            <a:schemeClr val="tx1"/>
          </a:solidFill>
          <a:ln w="19050">
            <a:solidFill>
              <a:schemeClr val="bg1"/>
            </a:solidFill>
          </a:ln>
        </p:spPr>
        <p:txBody>
          <a:bodyPr wrap="square">
            <a:spAutoFit/>
          </a:bodyPr>
          <a:lstStyle/>
          <a:p>
            <a:pPr lvl="0" algn="ctr"/>
            <a:r>
              <a:rPr lang="en-US" sz="1100" b="1">
                <a:solidFill>
                  <a:schemeClr val="bg1"/>
                </a:solidFill>
              </a:rPr>
              <a:t>EKPI Categories &amp; Criteria</a:t>
            </a:r>
          </a:p>
        </p:txBody>
      </p:sp>
      <p:sp>
        <p:nvSpPr>
          <p:cNvPr id="28" name="Arrow: Right 27">
            <a:extLst>
              <a:ext uri="{FF2B5EF4-FFF2-40B4-BE49-F238E27FC236}">
                <a16:creationId xmlns:a16="http://schemas.microsoft.com/office/drawing/2014/main" id="{987C3204-86CC-47EE-B983-52A965470E5A}"/>
              </a:ext>
            </a:extLst>
          </p:cNvPr>
          <p:cNvSpPr/>
          <p:nvPr/>
        </p:nvSpPr>
        <p:spPr>
          <a:xfrm>
            <a:off x="3816975" y="2560840"/>
            <a:ext cx="627033" cy="275460"/>
          </a:xfrm>
          <a:prstGeom prst="rightArrow">
            <a:avLst/>
          </a:prstGeom>
          <a:solidFill>
            <a:schemeClr val="tx1"/>
          </a:solidFill>
          <a:ln w="9525" cap="flat" cmpd="sng" algn="ctr">
            <a:no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buClr>
                <a:schemeClr val="tx2"/>
              </a:buClr>
              <a:buSzPct val="110000"/>
            </a:pPr>
            <a:endParaRPr lang="en-US" sz="1400" b="1" kern="0" err="1"/>
          </a:p>
        </p:txBody>
      </p:sp>
    </p:spTree>
    <p:extLst>
      <p:ext uri="{BB962C8B-B14F-4D97-AF65-F5344CB8AC3E}">
        <p14:creationId xmlns:p14="http://schemas.microsoft.com/office/powerpoint/2010/main" val="3963639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C4CA6-2A9C-44EC-AED9-12C86D962912}"/>
              </a:ext>
            </a:extLst>
          </p:cNvPr>
          <p:cNvSpPr>
            <a:spLocks noGrp="1"/>
          </p:cNvSpPr>
          <p:nvPr>
            <p:ph type="title"/>
          </p:nvPr>
        </p:nvSpPr>
        <p:spPr/>
        <p:txBody>
          <a:bodyPr/>
          <a:lstStyle/>
          <a:p>
            <a:r>
              <a:rPr lang="en-US" dirty="0"/>
              <a:t>EKPI Framework: Investment Applications</a:t>
            </a:r>
            <a:endParaRPr lang="en-US" i="1" dirty="0">
              <a:latin typeface="+mn-lt"/>
            </a:endParaRPr>
          </a:p>
        </p:txBody>
      </p:sp>
      <p:sp>
        <p:nvSpPr>
          <p:cNvPr id="3" name="Slide Number Placeholder 2">
            <a:extLst>
              <a:ext uri="{FF2B5EF4-FFF2-40B4-BE49-F238E27FC236}">
                <a16:creationId xmlns:a16="http://schemas.microsoft.com/office/drawing/2014/main" id="{D24F815E-886D-4331-B0FC-B966BEA9AB7C}"/>
              </a:ext>
            </a:extLst>
          </p:cNvPr>
          <p:cNvSpPr>
            <a:spLocks noGrp="1"/>
          </p:cNvSpPr>
          <p:nvPr>
            <p:ph type="sldNum" sz="quarter" idx="13"/>
          </p:nvPr>
        </p:nvSpPr>
        <p:spPr/>
        <p:txBody>
          <a:bodyPr/>
          <a:lstStyle/>
          <a:p>
            <a:fld id="{C0531ADF-2191-45C5-9D71-08764BF86A6F}" type="slidenum">
              <a:rPr lang="en-US" smtClean="0"/>
              <a:pPr/>
              <a:t>7</a:t>
            </a:fld>
            <a:endParaRPr lang="en-US"/>
          </a:p>
        </p:txBody>
      </p:sp>
      <p:sp>
        <p:nvSpPr>
          <p:cNvPr id="5" name="Footer Placeholder 4">
            <a:extLst>
              <a:ext uri="{FF2B5EF4-FFF2-40B4-BE49-F238E27FC236}">
                <a16:creationId xmlns:a16="http://schemas.microsoft.com/office/drawing/2014/main" id="{BA242054-7463-4105-A192-B5EE8A2BF75D}"/>
              </a:ext>
            </a:extLst>
          </p:cNvPr>
          <p:cNvSpPr>
            <a:spLocks noGrp="1"/>
          </p:cNvSpPr>
          <p:nvPr>
            <p:ph type="ftr" sz="quarter" idx="14"/>
          </p:nvPr>
        </p:nvSpPr>
        <p:spPr/>
        <p:txBody>
          <a:bodyPr/>
          <a:lstStyle/>
          <a:p>
            <a:r>
              <a:rPr lang="en-US"/>
              <a:t>Limited Distribution</a:t>
            </a:r>
          </a:p>
        </p:txBody>
      </p:sp>
      <p:sp>
        <p:nvSpPr>
          <p:cNvPr id="8" name="Rectangle 7">
            <a:extLst>
              <a:ext uri="{FF2B5EF4-FFF2-40B4-BE49-F238E27FC236}">
                <a16:creationId xmlns:a16="http://schemas.microsoft.com/office/drawing/2014/main" id="{A1B836E2-4B7A-4888-BD2A-18048B346157}"/>
              </a:ext>
            </a:extLst>
          </p:cNvPr>
          <p:cNvSpPr/>
          <p:nvPr/>
        </p:nvSpPr>
        <p:spPr>
          <a:xfrm>
            <a:off x="304800" y="912229"/>
            <a:ext cx="8051543" cy="338554"/>
          </a:xfrm>
          <a:prstGeom prst="rect">
            <a:avLst/>
          </a:prstGeom>
        </p:spPr>
        <p:txBody>
          <a:bodyPr wrap="square">
            <a:spAutoFit/>
          </a:bodyPr>
          <a:lstStyle/>
          <a:p>
            <a:pPr algn="ctr">
              <a:spcAft>
                <a:spcPts val="600"/>
              </a:spcAft>
            </a:pPr>
            <a:r>
              <a:rPr lang="en-US" sz="1600" b="1" dirty="0"/>
              <a:t>4 key opportunity areas </a:t>
            </a:r>
            <a:r>
              <a:rPr lang="en-US" sz="1600" dirty="0"/>
              <a:t>for investors to leverage the EKPI framework</a:t>
            </a:r>
          </a:p>
        </p:txBody>
      </p:sp>
      <p:sp>
        <p:nvSpPr>
          <p:cNvPr id="4" name="Oval 3">
            <a:extLst>
              <a:ext uri="{FF2B5EF4-FFF2-40B4-BE49-F238E27FC236}">
                <a16:creationId xmlns:a16="http://schemas.microsoft.com/office/drawing/2014/main" id="{7829314A-36FB-41BA-8A4E-0E6846C31063}"/>
              </a:ext>
            </a:extLst>
          </p:cNvPr>
          <p:cNvSpPr/>
          <p:nvPr/>
        </p:nvSpPr>
        <p:spPr>
          <a:xfrm>
            <a:off x="1939636" y="1398805"/>
            <a:ext cx="4846320" cy="4846320"/>
          </a:xfrm>
          <a:prstGeom prst="ellipse">
            <a:avLst/>
          </a:prstGeom>
          <a:solidFill>
            <a:schemeClr val="tx2"/>
          </a:solidFill>
          <a:ln w="95250" cap="flat" cmpd="dbl" algn="ctr">
            <a:solidFill>
              <a:schemeClr val="bg1"/>
            </a:solidFill>
            <a:prstDash val="solid"/>
          </a:ln>
          <a:effectLst/>
        </p:spPr>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algn="ctr">
              <a:buClr>
                <a:schemeClr val="tx2"/>
              </a:buClr>
              <a:buSzPct val="110000"/>
            </a:pPr>
            <a:endParaRPr lang="en-US" sz="1400" b="1" kern="0" dirty="0" err="1"/>
          </a:p>
        </p:txBody>
      </p:sp>
      <p:cxnSp>
        <p:nvCxnSpPr>
          <p:cNvPr id="7" name="Straight Connector 6">
            <a:extLst>
              <a:ext uri="{FF2B5EF4-FFF2-40B4-BE49-F238E27FC236}">
                <a16:creationId xmlns:a16="http://schemas.microsoft.com/office/drawing/2014/main" id="{AF3C08AD-2B44-4304-9973-3738EA2A3676}"/>
              </a:ext>
            </a:extLst>
          </p:cNvPr>
          <p:cNvCxnSpPr>
            <a:endCxn id="4" idx="4"/>
          </p:cNvCxnSpPr>
          <p:nvPr/>
        </p:nvCxnSpPr>
        <p:spPr>
          <a:xfrm flipH="1">
            <a:off x="4362796" y="1398806"/>
            <a:ext cx="24477" cy="484631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AA4938-3377-4675-878A-2628785DC16E}"/>
              </a:ext>
            </a:extLst>
          </p:cNvPr>
          <p:cNvCxnSpPr>
            <a:cxnSpLocks/>
            <a:stCxn id="4" idx="2"/>
            <a:endCxn id="4" idx="6"/>
          </p:cNvCxnSpPr>
          <p:nvPr/>
        </p:nvCxnSpPr>
        <p:spPr>
          <a:xfrm>
            <a:off x="1939636" y="3821965"/>
            <a:ext cx="4846320"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B840149-8EAC-46FE-9D71-085801324A26}"/>
              </a:ext>
            </a:extLst>
          </p:cNvPr>
          <p:cNvSpPr txBox="1"/>
          <p:nvPr/>
        </p:nvSpPr>
        <p:spPr>
          <a:xfrm>
            <a:off x="2632364" y="2390510"/>
            <a:ext cx="1616363" cy="1084668"/>
          </a:xfrm>
          <a:prstGeom prst="rect">
            <a:avLst/>
          </a:prstGeom>
          <a:noFill/>
        </p:spPr>
        <p:txBody>
          <a:bodyPr wrap="square" lIns="0" tIns="0" rIns="0" bIns="0" rtlCol="0">
            <a:noAutofit/>
          </a:bodyPr>
          <a:lstStyle/>
          <a:p>
            <a:pPr>
              <a:buClr>
                <a:schemeClr val="tx1"/>
              </a:buClr>
              <a:buSzPct val="110000"/>
            </a:pPr>
            <a:r>
              <a:rPr lang="en-US" sz="2000" b="1" dirty="0">
                <a:solidFill>
                  <a:schemeClr val="accent2"/>
                </a:solidFill>
              </a:rPr>
              <a:t>Exposure</a:t>
            </a:r>
          </a:p>
          <a:p>
            <a:pPr>
              <a:buClr>
                <a:schemeClr val="tx1"/>
              </a:buClr>
              <a:buSzPct val="110000"/>
            </a:pPr>
            <a:r>
              <a:rPr lang="en-US" sz="1100" dirty="0">
                <a:solidFill>
                  <a:schemeClr val="bg1"/>
                </a:solidFill>
              </a:rPr>
              <a:t>Increase awareness of racial equity score in portfolios</a:t>
            </a:r>
          </a:p>
        </p:txBody>
      </p:sp>
      <p:sp>
        <p:nvSpPr>
          <p:cNvPr id="23" name="TextBox 22">
            <a:extLst>
              <a:ext uri="{FF2B5EF4-FFF2-40B4-BE49-F238E27FC236}">
                <a16:creationId xmlns:a16="http://schemas.microsoft.com/office/drawing/2014/main" id="{B5BDCE19-E4CC-4AE6-A70A-22B2044108FB}"/>
              </a:ext>
            </a:extLst>
          </p:cNvPr>
          <p:cNvSpPr txBox="1"/>
          <p:nvPr/>
        </p:nvSpPr>
        <p:spPr>
          <a:xfrm>
            <a:off x="4572000" y="2390510"/>
            <a:ext cx="1782617" cy="1084668"/>
          </a:xfrm>
          <a:prstGeom prst="rect">
            <a:avLst/>
          </a:prstGeom>
          <a:noFill/>
        </p:spPr>
        <p:txBody>
          <a:bodyPr wrap="square" lIns="0" tIns="0" rIns="0" bIns="0" rtlCol="0">
            <a:noAutofit/>
          </a:bodyPr>
          <a:lstStyle/>
          <a:p>
            <a:pPr>
              <a:buClr>
                <a:schemeClr val="tx1"/>
              </a:buClr>
              <a:buSzPct val="110000"/>
            </a:pPr>
            <a:r>
              <a:rPr lang="en-US" sz="2000" b="1" dirty="0">
                <a:solidFill>
                  <a:schemeClr val="accent2"/>
                </a:solidFill>
              </a:rPr>
              <a:t>Thematic</a:t>
            </a:r>
          </a:p>
          <a:p>
            <a:pPr>
              <a:buClr>
                <a:schemeClr val="tx1"/>
              </a:buClr>
              <a:buSzPct val="110000"/>
            </a:pPr>
            <a:r>
              <a:rPr lang="en-US" sz="1100" dirty="0">
                <a:solidFill>
                  <a:schemeClr val="bg1"/>
                </a:solidFill>
              </a:rPr>
              <a:t>Empower investors to align their values with their investment portfolios</a:t>
            </a:r>
          </a:p>
        </p:txBody>
      </p:sp>
      <p:sp>
        <p:nvSpPr>
          <p:cNvPr id="29" name="TextBox 28">
            <a:extLst>
              <a:ext uri="{FF2B5EF4-FFF2-40B4-BE49-F238E27FC236}">
                <a16:creationId xmlns:a16="http://schemas.microsoft.com/office/drawing/2014/main" id="{0E6FBA21-D0C6-4A72-9604-B47C34D9FF5B}"/>
              </a:ext>
            </a:extLst>
          </p:cNvPr>
          <p:cNvSpPr txBox="1"/>
          <p:nvPr/>
        </p:nvSpPr>
        <p:spPr>
          <a:xfrm>
            <a:off x="2632364" y="4223238"/>
            <a:ext cx="1616363" cy="1084668"/>
          </a:xfrm>
          <a:prstGeom prst="rect">
            <a:avLst/>
          </a:prstGeom>
          <a:noFill/>
        </p:spPr>
        <p:txBody>
          <a:bodyPr wrap="square" lIns="0" tIns="0" rIns="0" bIns="0" rtlCol="0">
            <a:noAutofit/>
          </a:bodyPr>
          <a:lstStyle/>
          <a:p>
            <a:pPr>
              <a:buClr>
                <a:schemeClr val="tx1"/>
              </a:buClr>
              <a:buSzPct val="110000"/>
            </a:pPr>
            <a:r>
              <a:rPr lang="en-US" sz="2000" b="1" dirty="0">
                <a:solidFill>
                  <a:schemeClr val="accent2"/>
                </a:solidFill>
              </a:rPr>
              <a:t>Integration</a:t>
            </a:r>
          </a:p>
          <a:p>
            <a:pPr>
              <a:buClr>
                <a:schemeClr val="tx1"/>
              </a:buClr>
              <a:buSzPct val="110000"/>
            </a:pPr>
            <a:r>
              <a:rPr lang="en-US" sz="1100" dirty="0">
                <a:solidFill>
                  <a:schemeClr val="bg1"/>
                </a:solidFill>
              </a:rPr>
              <a:t>Provide additional insights around risks and opportunity with a lens of racial equity</a:t>
            </a:r>
          </a:p>
        </p:txBody>
      </p:sp>
      <p:sp>
        <p:nvSpPr>
          <p:cNvPr id="30" name="TextBox 29">
            <a:extLst>
              <a:ext uri="{FF2B5EF4-FFF2-40B4-BE49-F238E27FC236}">
                <a16:creationId xmlns:a16="http://schemas.microsoft.com/office/drawing/2014/main" id="{7715B7A4-658C-4152-AF7B-F18B3B8A9506}"/>
              </a:ext>
            </a:extLst>
          </p:cNvPr>
          <p:cNvSpPr txBox="1"/>
          <p:nvPr/>
        </p:nvSpPr>
        <p:spPr>
          <a:xfrm>
            <a:off x="4572001" y="4223238"/>
            <a:ext cx="1597890" cy="1084668"/>
          </a:xfrm>
          <a:prstGeom prst="rect">
            <a:avLst/>
          </a:prstGeom>
          <a:noFill/>
        </p:spPr>
        <p:txBody>
          <a:bodyPr wrap="square" lIns="0" tIns="0" rIns="0" bIns="0" rtlCol="0">
            <a:noAutofit/>
          </a:bodyPr>
          <a:lstStyle/>
          <a:p>
            <a:pPr>
              <a:buClr>
                <a:schemeClr val="tx1"/>
              </a:buClr>
              <a:buSzPct val="110000"/>
            </a:pPr>
            <a:r>
              <a:rPr lang="en-US" sz="2000" b="1" dirty="0">
                <a:solidFill>
                  <a:schemeClr val="accent2"/>
                </a:solidFill>
              </a:rPr>
              <a:t>Impact</a:t>
            </a:r>
          </a:p>
          <a:p>
            <a:pPr>
              <a:buClr>
                <a:schemeClr val="tx1"/>
              </a:buClr>
              <a:buSzPct val="110000"/>
            </a:pPr>
            <a:r>
              <a:rPr lang="en-US" sz="1100" dirty="0">
                <a:solidFill>
                  <a:schemeClr val="bg1"/>
                </a:solidFill>
              </a:rPr>
              <a:t>Identify areas that require investment in order to create increased racial equity</a:t>
            </a:r>
          </a:p>
        </p:txBody>
      </p:sp>
    </p:spTree>
    <p:extLst>
      <p:ext uri="{BB962C8B-B14F-4D97-AF65-F5344CB8AC3E}">
        <p14:creationId xmlns:p14="http://schemas.microsoft.com/office/powerpoint/2010/main" val="3473958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D9BBD-4E1D-4171-B115-CF6CC82F5221}"/>
              </a:ext>
            </a:extLst>
          </p:cNvPr>
          <p:cNvSpPr>
            <a:spLocks noGrp="1"/>
          </p:cNvSpPr>
          <p:nvPr>
            <p:ph type="title"/>
          </p:nvPr>
        </p:nvSpPr>
        <p:spPr/>
        <p:txBody>
          <a:bodyPr/>
          <a:lstStyle/>
          <a:p>
            <a:r>
              <a:rPr lang="en-US"/>
              <a:t>EKPI Summary</a:t>
            </a:r>
          </a:p>
        </p:txBody>
      </p:sp>
      <p:sp>
        <p:nvSpPr>
          <p:cNvPr id="3" name="Slide Number Placeholder 2">
            <a:extLst>
              <a:ext uri="{FF2B5EF4-FFF2-40B4-BE49-F238E27FC236}">
                <a16:creationId xmlns:a16="http://schemas.microsoft.com/office/drawing/2014/main" id="{5A992BC3-BF73-44AC-AFF4-2265AA6CC40E}"/>
              </a:ext>
            </a:extLst>
          </p:cNvPr>
          <p:cNvSpPr>
            <a:spLocks noGrp="1"/>
          </p:cNvSpPr>
          <p:nvPr>
            <p:ph type="sldNum" sz="quarter" idx="13"/>
          </p:nvPr>
        </p:nvSpPr>
        <p:spPr/>
        <p:txBody>
          <a:bodyPr/>
          <a:lstStyle/>
          <a:p>
            <a:fld id="{C0531ADF-2191-45C5-9D71-08764BF86A6F}" type="slidenum">
              <a:rPr lang="en-US" smtClean="0"/>
              <a:pPr/>
              <a:t>8</a:t>
            </a:fld>
            <a:endParaRPr lang="en-US"/>
          </a:p>
        </p:txBody>
      </p:sp>
      <p:sp>
        <p:nvSpPr>
          <p:cNvPr id="4" name="Footer Placeholder 3">
            <a:extLst>
              <a:ext uri="{FF2B5EF4-FFF2-40B4-BE49-F238E27FC236}">
                <a16:creationId xmlns:a16="http://schemas.microsoft.com/office/drawing/2014/main" id="{C5C198D3-5FC6-487A-B691-A0AF661EF0EF}"/>
              </a:ext>
            </a:extLst>
          </p:cNvPr>
          <p:cNvSpPr>
            <a:spLocks noGrp="1"/>
          </p:cNvSpPr>
          <p:nvPr>
            <p:ph type="ftr" sz="quarter" idx="14"/>
          </p:nvPr>
        </p:nvSpPr>
        <p:spPr/>
        <p:txBody>
          <a:bodyPr/>
          <a:lstStyle/>
          <a:p>
            <a:r>
              <a:rPr lang="en-US"/>
              <a:t>Limited Distribution</a:t>
            </a:r>
          </a:p>
        </p:txBody>
      </p:sp>
      <p:sp>
        <p:nvSpPr>
          <p:cNvPr id="11" name="Freeform 5">
            <a:extLst>
              <a:ext uri="{FF2B5EF4-FFF2-40B4-BE49-F238E27FC236}">
                <a16:creationId xmlns:a16="http://schemas.microsoft.com/office/drawing/2014/main" id="{8FBA7999-ACA4-4A5D-825C-63B6008C220F}"/>
              </a:ext>
            </a:extLst>
          </p:cNvPr>
          <p:cNvSpPr/>
          <p:nvPr/>
        </p:nvSpPr>
        <p:spPr>
          <a:xfrm>
            <a:off x="2467487" y="1989807"/>
            <a:ext cx="1795674" cy="1430704"/>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1"/>
          </a:solidFill>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2880" tIns="274320" rIns="185738" bIns="91440" numCol="1" spcCol="1270" anchor="t" anchorCtr="0">
            <a:noAutofit/>
          </a:bodyPr>
          <a:lstStyle/>
          <a:p>
            <a:pPr lvl="0" defTabSz="2166938">
              <a:lnSpc>
                <a:spcPct val="90000"/>
              </a:lnSpc>
              <a:spcBef>
                <a:spcPct val="0"/>
              </a:spcBef>
              <a:spcAft>
                <a:spcPct val="35000"/>
              </a:spcAft>
            </a:pPr>
            <a:r>
              <a:rPr lang="en-US" sz="1400">
                <a:solidFill>
                  <a:schemeClr val="tx1"/>
                </a:solidFill>
                <a:latin typeface="BLK Fort Extrabold" panose="020B0503030202060203" pitchFamily="34" charset="77"/>
              </a:rPr>
              <a:t>Access to Healthcare</a:t>
            </a:r>
          </a:p>
          <a:p>
            <a:pPr lvl="0" defTabSz="2166938">
              <a:lnSpc>
                <a:spcPct val="90000"/>
              </a:lnSpc>
              <a:spcBef>
                <a:spcPct val="0"/>
              </a:spcBef>
              <a:spcAft>
                <a:spcPct val="35000"/>
              </a:spcAft>
            </a:pPr>
            <a:r>
              <a:rPr lang="en-US" sz="1100">
                <a:solidFill>
                  <a:schemeClr val="bg1"/>
                </a:solidFill>
                <a:latin typeface="BLK Fort" panose="020B0503030202060203" pitchFamily="34" charset="77"/>
              </a:rPr>
              <a:t>Identify unequal access to health coverage or unequal health outcomes</a:t>
            </a:r>
          </a:p>
        </p:txBody>
      </p:sp>
      <p:sp>
        <p:nvSpPr>
          <p:cNvPr id="12" name="Freeform 11">
            <a:extLst>
              <a:ext uri="{FF2B5EF4-FFF2-40B4-BE49-F238E27FC236}">
                <a16:creationId xmlns:a16="http://schemas.microsoft.com/office/drawing/2014/main" id="{5FC36817-672A-47A5-8293-7D5A9F6ABBC5}"/>
              </a:ext>
            </a:extLst>
          </p:cNvPr>
          <p:cNvSpPr/>
          <p:nvPr/>
        </p:nvSpPr>
        <p:spPr>
          <a:xfrm>
            <a:off x="508195" y="1989807"/>
            <a:ext cx="1795674" cy="1430704"/>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1"/>
          </a:solidFill>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2880" tIns="274320" rIns="185738" bIns="91440" numCol="1" spcCol="1270" anchor="t" anchorCtr="0">
            <a:noAutofit/>
          </a:bodyPr>
          <a:lstStyle/>
          <a:p>
            <a:pPr defTabSz="2166938">
              <a:lnSpc>
                <a:spcPct val="90000"/>
              </a:lnSpc>
              <a:spcBef>
                <a:spcPct val="0"/>
              </a:spcBef>
              <a:spcAft>
                <a:spcPct val="35000"/>
              </a:spcAft>
            </a:pPr>
            <a:r>
              <a:rPr lang="en-US" sz="1400">
                <a:solidFill>
                  <a:schemeClr val="tx1"/>
                </a:solidFill>
                <a:latin typeface="BLK Fort Extrabold" panose="020B0503030202060203" pitchFamily="34" charset="77"/>
              </a:rPr>
              <a:t>Access to Education</a:t>
            </a:r>
          </a:p>
          <a:p>
            <a:pPr defTabSz="2166938">
              <a:lnSpc>
                <a:spcPct val="90000"/>
              </a:lnSpc>
              <a:spcBef>
                <a:spcPct val="0"/>
              </a:spcBef>
              <a:spcAft>
                <a:spcPct val="35000"/>
              </a:spcAft>
            </a:pPr>
            <a:r>
              <a:rPr lang="en-US" sz="1100">
                <a:solidFill>
                  <a:schemeClr val="bg1"/>
                </a:solidFill>
                <a:latin typeface="BLK Fort" panose="020B0503030202060203" pitchFamily="34" charset="77"/>
              </a:rPr>
              <a:t>Identify racial gaps in spending, graduation rates, test scores &amp; disciplinary actions</a:t>
            </a:r>
          </a:p>
        </p:txBody>
      </p:sp>
      <p:sp>
        <p:nvSpPr>
          <p:cNvPr id="13" name="Freeform 12">
            <a:extLst>
              <a:ext uri="{FF2B5EF4-FFF2-40B4-BE49-F238E27FC236}">
                <a16:creationId xmlns:a16="http://schemas.microsoft.com/office/drawing/2014/main" id="{30FC0BA6-7EB6-41E3-9BC1-23871E28EC55}"/>
              </a:ext>
            </a:extLst>
          </p:cNvPr>
          <p:cNvSpPr/>
          <p:nvPr/>
        </p:nvSpPr>
        <p:spPr>
          <a:xfrm>
            <a:off x="2470630" y="3566945"/>
            <a:ext cx="1795674" cy="1430704"/>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1"/>
          </a:solidFill>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2880" tIns="274320" rIns="185738" bIns="91440" numCol="1" spcCol="1270" anchor="t" anchorCtr="0">
            <a:noAutofit/>
          </a:bodyPr>
          <a:lstStyle/>
          <a:p>
            <a:pPr lvl="0" defTabSz="2166938">
              <a:lnSpc>
                <a:spcPct val="90000"/>
              </a:lnSpc>
              <a:spcBef>
                <a:spcPct val="0"/>
              </a:spcBef>
              <a:spcAft>
                <a:spcPct val="35000"/>
              </a:spcAft>
            </a:pPr>
            <a:r>
              <a:rPr lang="en-US" sz="1400">
                <a:solidFill>
                  <a:schemeClr val="tx1"/>
                </a:solidFill>
                <a:latin typeface="BLK Fort Extrabold" panose="020B0503030202060203" pitchFamily="34" charset="77"/>
              </a:rPr>
              <a:t>Access to Employment</a:t>
            </a:r>
          </a:p>
          <a:p>
            <a:pPr lvl="0" defTabSz="2166938">
              <a:lnSpc>
                <a:spcPct val="90000"/>
              </a:lnSpc>
              <a:spcBef>
                <a:spcPct val="0"/>
              </a:spcBef>
              <a:spcAft>
                <a:spcPct val="35000"/>
              </a:spcAft>
            </a:pPr>
            <a:r>
              <a:rPr lang="en-US" sz="1100">
                <a:solidFill>
                  <a:schemeClr val="bg1"/>
                </a:solidFill>
                <a:latin typeface="BLK Fort" panose="020B0503030202060203" pitchFamily="34" charset="77"/>
              </a:rPr>
              <a:t>Identify racial gaps in wages, wealth and household income</a:t>
            </a:r>
          </a:p>
        </p:txBody>
      </p:sp>
      <p:sp>
        <p:nvSpPr>
          <p:cNvPr id="14" name="Freeform 13">
            <a:extLst>
              <a:ext uri="{FF2B5EF4-FFF2-40B4-BE49-F238E27FC236}">
                <a16:creationId xmlns:a16="http://schemas.microsoft.com/office/drawing/2014/main" id="{539F0ECF-3BCA-4B6E-8504-F614B8A92988}"/>
              </a:ext>
            </a:extLst>
          </p:cNvPr>
          <p:cNvSpPr/>
          <p:nvPr/>
        </p:nvSpPr>
        <p:spPr>
          <a:xfrm>
            <a:off x="508195" y="3566945"/>
            <a:ext cx="1795674" cy="1430704"/>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1"/>
          </a:solidFill>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2880" tIns="274320" rIns="185738" bIns="91440" numCol="1" spcCol="1270" anchor="t" anchorCtr="0">
            <a:noAutofit/>
          </a:bodyPr>
          <a:lstStyle/>
          <a:p>
            <a:pPr lvl="0" defTabSz="2166938">
              <a:lnSpc>
                <a:spcPct val="90000"/>
              </a:lnSpc>
              <a:spcBef>
                <a:spcPct val="0"/>
              </a:spcBef>
              <a:spcAft>
                <a:spcPct val="35000"/>
              </a:spcAft>
            </a:pPr>
            <a:r>
              <a:rPr lang="en-US" sz="1400">
                <a:solidFill>
                  <a:schemeClr val="tx1"/>
                </a:solidFill>
                <a:latin typeface="BLK Fort Extrabold" panose="020B0503030202060203" pitchFamily="34" charset="77"/>
              </a:rPr>
              <a:t>Access to Housing</a:t>
            </a:r>
          </a:p>
          <a:p>
            <a:pPr lvl="0" defTabSz="2166938">
              <a:lnSpc>
                <a:spcPct val="90000"/>
              </a:lnSpc>
              <a:spcBef>
                <a:spcPct val="0"/>
              </a:spcBef>
              <a:spcAft>
                <a:spcPct val="35000"/>
              </a:spcAft>
            </a:pPr>
            <a:r>
              <a:rPr lang="en-US" sz="1100">
                <a:solidFill>
                  <a:schemeClr val="bg1"/>
                </a:solidFill>
                <a:latin typeface="BLK Fort" panose="020B0503030202060203" pitchFamily="34" charset="77"/>
              </a:rPr>
              <a:t>Identify unequal access to housing</a:t>
            </a:r>
          </a:p>
        </p:txBody>
      </p:sp>
      <p:sp>
        <p:nvSpPr>
          <p:cNvPr id="15" name="Freeform 5">
            <a:extLst>
              <a:ext uri="{FF2B5EF4-FFF2-40B4-BE49-F238E27FC236}">
                <a16:creationId xmlns:a16="http://schemas.microsoft.com/office/drawing/2014/main" id="{4AAEAF50-93F8-4FFC-9AD0-70FACB1A4356}"/>
              </a:ext>
            </a:extLst>
          </p:cNvPr>
          <p:cNvSpPr/>
          <p:nvPr/>
        </p:nvSpPr>
        <p:spPr>
          <a:xfrm>
            <a:off x="4426779" y="1989807"/>
            <a:ext cx="1865816" cy="1430704"/>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accent1"/>
          </a:solidFill>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2880" tIns="274320" rIns="182880" bIns="91440" numCol="1" spcCol="1270" anchor="t" anchorCtr="0">
            <a:noAutofit/>
          </a:bodyPr>
          <a:lstStyle/>
          <a:p>
            <a:pPr lvl="0" defTabSz="2166938">
              <a:lnSpc>
                <a:spcPct val="90000"/>
              </a:lnSpc>
              <a:spcBef>
                <a:spcPct val="0"/>
              </a:spcBef>
              <a:spcAft>
                <a:spcPct val="35000"/>
              </a:spcAft>
            </a:pPr>
            <a:r>
              <a:rPr lang="en-US" sz="1400">
                <a:solidFill>
                  <a:schemeClr val="tx1"/>
                </a:solidFill>
                <a:latin typeface="BLK Fort Extrabold" panose="020B0503030202060203" pitchFamily="34" charset="77"/>
              </a:rPr>
              <a:t>Access to Financing</a:t>
            </a:r>
          </a:p>
          <a:p>
            <a:pPr lvl="0" defTabSz="2166938">
              <a:lnSpc>
                <a:spcPct val="90000"/>
              </a:lnSpc>
              <a:spcBef>
                <a:spcPct val="0"/>
              </a:spcBef>
              <a:spcAft>
                <a:spcPct val="35000"/>
              </a:spcAft>
            </a:pPr>
            <a:r>
              <a:rPr lang="en-US" sz="1100">
                <a:solidFill>
                  <a:schemeClr val="bg1"/>
                </a:solidFill>
                <a:latin typeface="BLK Fort" panose="020B0503030202060203" pitchFamily="34" charset="77"/>
              </a:rPr>
              <a:t>Identify racial gaps in the use of banking services</a:t>
            </a:r>
          </a:p>
        </p:txBody>
      </p:sp>
      <p:sp>
        <p:nvSpPr>
          <p:cNvPr id="16" name="Freeform 12">
            <a:extLst>
              <a:ext uri="{FF2B5EF4-FFF2-40B4-BE49-F238E27FC236}">
                <a16:creationId xmlns:a16="http://schemas.microsoft.com/office/drawing/2014/main" id="{031701A5-A239-4F24-AB43-C533B5AA0504}"/>
              </a:ext>
            </a:extLst>
          </p:cNvPr>
          <p:cNvSpPr/>
          <p:nvPr/>
        </p:nvSpPr>
        <p:spPr>
          <a:xfrm>
            <a:off x="4433065" y="3566945"/>
            <a:ext cx="1865816" cy="1430704"/>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tx1"/>
          </a:solidFill>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2880" tIns="274320" rIns="182880" bIns="91440" numCol="1" spcCol="1270" anchor="t" anchorCtr="0">
            <a:noAutofit/>
          </a:bodyPr>
          <a:lstStyle/>
          <a:p>
            <a:pPr defTabSz="2166938">
              <a:lnSpc>
                <a:spcPct val="90000"/>
              </a:lnSpc>
              <a:spcBef>
                <a:spcPct val="0"/>
              </a:spcBef>
              <a:spcAft>
                <a:spcPct val="35000"/>
              </a:spcAft>
            </a:pPr>
            <a:r>
              <a:rPr lang="en-US" sz="1400" dirty="0">
                <a:solidFill>
                  <a:schemeClr val="bg1"/>
                </a:solidFill>
                <a:latin typeface="BLK Fort Extrabold" panose="020B0503030202060203" pitchFamily="34" charset="77"/>
              </a:rPr>
              <a:t>Voting            Access</a:t>
            </a:r>
          </a:p>
          <a:p>
            <a:pPr defTabSz="2166938">
              <a:lnSpc>
                <a:spcPct val="90000"/>
              </a:lnSpc>
              <a:spcBef>
                <a:spcPct val="0"/>
              </a:spcBef>
              <a:spcAft>
                <a:spcPct val="35000"/>
              </a:spcAft>
            </a:pPr>
            <a:r>
              <a:rPr lang="en-US" sz="1100" dirty="0">
                <a:solidFill>
                  <a:schemeClr val="bg1"/>
                </a:solidFill>
                <a:latin typeface="BLK Fort" panose="020B0503030202060203" pitchFamily="34" charset="77"/>
              </a:rPr>
              <a:t>Identify a racial bias in voting access (disenfranchisement)</a:t>
            </a:r>
          </a:p>
        </p:txBody>
      </p:sp>
      <p:sp>
        <p:nvSpPr>
          <p:cNvPr id="17" name="Freeform 11">
            <a:extLst>
              <a:ext uri="{FF2B5EF4-FFF2-40B4-BE49-F238E27FC236}">
                <a16:creationId xmlns:a16="http://schemas.microsoft.com/office/drawing/2014/main" id="{4B50C4FA-6480-4F19-8378-393320A64D39}"/>
              </a:ext>
            </a:extLst>
          </p:cNvPr>
          <p:cNvSpPr/>
          <p:nvPr/>
        </p:nvSpPr>
        <p:spPr>
          <a:xfrm>
            <a:off x="6456213" y="1989807"/>
            <a:ext cx="1865816" cy="1430704"/>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tx1"/>
          </a:solidFill>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2880" tIns="274320" rIns="182880" bIns="91440" numCol="1" spcCol="1270" anchor="t" anchorCtr="0">
            <a:noAutofit/>
          </a:bodyPr>
          <a:lstStyle/>
          <a:p>
            <a:pPr defTabSz="2166938">
              <a:lnSpc>
                <a:spcPct val="90000"/>
              </a:lnSpc>
              <a:spcBef>
                <a:spcPct val="0"/>
              </a:spcBef>
              <a:spcAft>
                <a:spcPct val="35000"/>
              </a:spcAft>
            </a:pPr>
            <a:r>
              <a:rPr lang="en-US" sz="1400" dirty="0">
                <a:solidFill>
                  <a:schemeClr val="bg1"/>
                </a:solidFill>
                <a:latin typeface="BLK Fort Extrabold" panose="020B0503030202060203" pitchFamily="34" charset="77"/>
              </a:rPr>
              <a:t>Police  Engagement</a:t>
            </a:r>
          </a:p>
          <a:p>
            <a:pPr defTabSz="2166938">
              <a:lnSpc>
                <a:spcPct val="90000"/>
              </a:lnSpc>
              <a:spcBef>
                <a:spcPct val="0"/>
              </a:spcBef>
              <a:spcAft>
                <a:spcPct val="35000"/>
              </a:spcAft>
            </a:pPr>
            <a:r>
              <a:rPr lang="en-US" sz="1100" dirty="0">
                <a:solidFill>
                  <a:schemeClr val="bg1"/>
                </a:solidFill>
                <a:latin typeface="BLK Fort" panose="020B0503030202060203" pitchFamily="34" charset="77"/>
              </a:rPr>
              <a:t>Identify racial bias in police stops and fatal police shootings, also use of body cameras</a:t>
            </a:r>
          </a:p>
        </p:txBody>
      </p:sp>
      <p:sp>
        <p:nvSpPr>
          <p:cNvPr id="18" name="Freeform 11">
            <a:extLst>
              <a:ext uri="{FF2B5EF4-FFF2-40B4-BE49-F238E27FC236}">
                <a16:creationId xmlns:a16="http://schemas.microsoft.com/office/drawing/2014/main" id="{11BD1690-D5A4-4E74-A2E4-60C8465F017C}"/>
              </a:ext>
            </a:extLst>
          </p:cNvPr>
          <p:cNvSpPr/>
          <p:nvPr/>
        </p:nvSpPr>
        <p:spPr>
          <a:xfrm>
            <a:off x="6465641" y="3566945"/>
            <a:ext cx="1865816" cy="1430704"/>
          </a:xfrm>
          <a:custGeom>
            <a:avLst/>
            <a:gdLst>
              <a:gd name="connsiteX0" fmla="*/ 0 w 2706687"/>
              <a:gd name="connsiteY0" fmla="*/ 0 h 1624012"/>
              <a:gd name="connsiteX1" fmla="*/ 2706687 w 2706687"/>
              <a:gd name="connsiteY1" fmla="*/ 0 h 1624012"/>
              <a:gd name="connsiteX2" fmla="*/ 2706687 w 2706687"/>
              <a:gd name="connsiteY2" fmla="*/ 1624012 h 1624012"/>
              <a:gd name="connsiteX3" fmla="*/ 0 w 2706687"/>
              <a:gd name="connsiteY3" fmla="*/ 1624012 h 1624012"/>
              <a:gd name="connsiteX4" fmla="*/ 0 w 2706687"/>
              <a:gd name="connsiteY4" fmla="*/ 0 h 162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06687" h="1624012">
                <a:moveTo>
                  <a:pt x="0" y="0"/>
                </a:moveTo>
                <a:lnTo>
                  <a:pt x="2706687" y="0"/>
                </a:lnTo>
                <a:lnTo>
                  <a:pt x="2706687" y="1624012"/>
                </a:lnTo>
                <a:lnTo>
                  <a:pt x="0" y="1624012"/>
                </a:lnTo>
                <a:lnTo>
                  <a:pt x="0" y="0"/>
                </a:lnTo>
                <a:close/>
              </a:path>
            </a:pathLst>
          </a:custGeom>
          <a:solidFill>
            <a:schemeClr val="tx1"/>
          </a:solidFill>
          <a:ln>
            <a:noFill/>
          </a:ln>
        </p:spPr>
        <p:style>
          <a:lnRef idx="2">
            <a:schemeClr val="dk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2880" tIns="274320" rIns="182880" bIns="91440" numCol="1" spcCol="1270" anchor="t" anchorCtr="0">
            <a:noAutofit/>
          </a:bodyPr>
          <a:lstStyle/>
          <a:p>
            <a:pPr defTabSz="2166938">
              <a:lnSpc>
                <a:spcPct val="90000"/>
              </a:lnSpc>
              <a:spcBef>
                <a:spcPct val="0"/>
              </a:spcBef>
              <a:spcAft>
                <a:spcPct val="35000"/>
              </a:spcAft>
            </a:pPr>
            <a:r>
              <a:rPr lang="en-US" sz="1400" dirty="0">
                <a:solidFill>
                  <a:schemeClr val="bg1"/>
                </a:solidFill>
                <a:latin typeface="BLK Fort Extrabold" panose="020B0503030202060203" pitchFamily="34" charset="77"/>
              </a:rPr>
              <a:t>Incarceration Rates</a:t>
            </a:r>
          </a:p>
          <a:p>
            <a:pPr defTabSz="2166938">
              <a:lnSpc>
                <a:spcPct val="90000"/>
              </a:lnSpc>
              <a:spcBef>
                <a:spcPct val="0"/>
              </a:spcBef>
              <a:spcAft>
                <a:spcPct val="35000"/>
              </a:spcAft>
            </a:pPr>
            <a:r>
              <a:rPr lang="en-US" sz="1100" dirty="0">
                <a:solidFill>
                  <a:schemeClr val="bg1"/>
                </a:solidFill>
                <a:latin typeface="BLK Fort" panose="020B0503030202060203" pitchFamily="34" charset="77"/>
              </a:rPr>
              <a:t>Identify racial bias in the incarceration rate</a:t>
            </a:r>
          </a:p>
        </p:txBody>
      </p:sp>
      <p:sp>
        <p:nvSpPr>
          <p:cNvPr id="19" name="Rectangle 18">
            <a:extLst>
              <a:ext uri="{FF2B5EF4-FFF2-40B4-BE49-F238E27FC236}">
                <a16:creationId xmlns:a16="http://schemas.microsoft.com/office/drawing/2014/main" id="{C3FA111F-B8A3-45CE-9560-DC00478D7D49}"/>
              </a:ext>
            </a:extLst>
          </p:cNvPr>
          <p:cNvSpPr/>
          <p:nvPr/>
        </p:nvSpPr>
        <p:spPr>
          <a:xfrm>
            <a:off x="398849" y="1158882"/>
            <a:ext cx="8458201" cy="307777"/>
          </a:xfrm>
          <a:prstGeom prst="rect">
            <a:avLst/>
          </a:prstGeom>
        </p:spPr>
        <p:txBody>
          <a:bodyPr wrap="square">
            <a:spAutoFit/>
          </a:bodyPr>
          <a:lstStyle/>
          <a:p>
            <a:pPr lvl="0"/>
            <a:r>
              <a:rPr lang="en-US" sz="1400" dirty="0"/>
              <a:t>The EKPI framework consist of </a:t>
            </a:r>
            <a:r>
              <a:rPr lang="en-US" sz="1400" b="1" dirty="0"/>
              <a:t>23 EKPIs across 8 key categories </a:t>
            </a:r>
            <a:r>
              <a:rPr lang="en-US" sz="1400" dirty="0"/>
              <a:t>based on publicly available data.</a:t>
            </a:r>
          </a:p>
        </p:txBody>
      </p:sp>
      <p:sp>
        <p:nvSpPr>
          <p:cNvPr id="20" name="Rectangle 19">
            <a:extLst>
              <a:ext uri="{FF2B5EF4-FFF2-40B4-BE49-F238E27FC236}">
                <a16:creationId xmlns:a16="http://schemas.microsoft.com/office/drawing/2014/main" id="{DB91E569-F7CE-4B6B-9B77-063C61CE6DC4}"/>
              </a:ext>
            </a:extLst>
          </p:cNvPr>
          <p:cNvSpPr/>
          <p:nvPr/>
        </p:nvSpPr>
        <p:spPr>
          <a:xfrm>
            <a:off x="398849" y="6000820"/>
            <a:ext cx="8113729" cy="253916"/>
          </a:xfrm>
          <a:prstGeom prst="rect">
            <a:avLst/>
          </a:prstGeom>
        </p:spPr>
        <p:txBody>
          <a:bodyPr wrap="square">
            <a:spAutoFit/>
          </a:bodyPr>
          <a:lstStyle/>
          <a:p>
            <a:r>
              <a:rPr lang="en-US" sz="1050" b="1" dirty="0">
                <a:solidFill>
                  <a:schemeClr val="accent1"/>
                </a:solidFill>
                <a:latin typeface="+mj-lt"/>
                <a:ea typeface="Times New Roman" panose="02020603050405020304" pitchFamily="18" charset="0"/>
                <a:cs typeface="Calibri" panose="020F0502020204030204" pitchFamily="34" charset="0"/>
              </a:rPr>
              <a:t>Opportunity</a:t>
            </a:r>
            <a:r>
              <a:rPr lang="en-US" sz="1050" b="1" dirty="0">
                <a:latin typeface="+mj-lt"/>
                <a:ea typeface="Times New Roman" panose="02020603050405020304" pitchFamily="18" charset="0"/>
                <a:cs typeface="Calibri" panose="020F0502020204030204" pitchFamily="34" charset="0"/>
              </a:rPr>
              <a:t> / Justice</a:t>
            </a:r>
            <a:endParaRPr lang="en-US" sz="1050" b="1" dirty="0">
              <a:latin typeface="+mj-lt"/>
            </a:endParaRPr>
          </a:p>
        </p:txBody>
      </p:sp>
    </p:spTree>
    <p:extLst>
      <p:ext uri="{BB962C8B-B14F-4D97-AF65-F5344CB8AC3E}">
        <p14:creationId xmlns:p14="http://schemas.microsoft.com/office/powerpoint/2010/main" val="433022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86709-8961-479D-BEEB-6B3EE459FA3B}"/>
              </a:ext>
            </a:extLst>
          </p:cNvPr>
          <p:cNvSpPr>
            <a:spLocks noGrp="1"/>
          </p:cNvSpPr>
          <p:nvPr>
            <p:ph type="title"/>
          </p:nvPr>
        </p:nvSpPr>
        <p:spPr/>
        <p:txBody>
          <a:bodyPr/>
          <a:lstStyle/>
          <a:p>
            <a:r>
              <a:rPr lang="en-US"/>
              <a:t>EKPI Details</a:t>
            </a:r>
          </a:p>
        </p:txBody>
      </p:sp>
      <p:sp>
        <p:nvSpPr>
          <p:cNvPr id="3" name="Slide Number Placeholder 2">
            <a:extLst>
              <a:ext uri="{FF2B5EF4-FFF2-40B4-BE49-F238E27FC236}">
                <a16:creationId xmlns:a16="http://schemas.microsoft.com/office/drawing/2014/main" id="{9665E75F-5CB5-4B83-9722-C0E000149F60}"/>
              </a:ext>
            </a:extLst>
          </p:cNvPr>
          <p:cNvSpPr>
            <a:spLocks noGrp="1"/>
          </p:cNvSpPr>
          <p:nvPr>
            <p:ph type="sldNum" sz="quarter" idx="13"/>
          </p:nvPr>
        </p:nvSpPr>
        <p:spPr/>
        <p:txBody>
          <a:bodyPr/>
          <a:lstStyle/>
          <a:p>
            <a:fld id="{C0531ADF-2191-45C5-9D71-08764BF86A6F}" type="slidenum">
              <a:rPr lang="en-US" smtClean="0"/>
              <a:pPr/>
              <a:t>9</a:t>
            </a:fld>
            <a:endParaRPr lang="en-US"/>
          </a:p>
        </p:txBody>
      </p:sp>
      <p:sp>
        <p:nvSpPr>
          <p:cNvPr id="4" name="Footer Placeholder 3">
            <a:extLst>
              <a:ext uri="{FF2B5EF4-FFF2-40B4-BE49-F238E27FC236}">
                <a16:creationId xmlns:a16="http://schemas.microsoft.com/office/drawing/2014/main" id="{DE5AD0CC-933C-4B41-B717-DB851CE0AE16}"/>
              </a:ext>
            </a:extLst>
          </p:cNvPr>
          <p:cNvSpPr>
            <a:spLocks noGrp="1"/>
          </p:cNvSpPr>
          <p:nvPr>
            <p:ph type="ftr" sz="quarter" idx="14"/>
          </p:nvPr>
        </p:nvSpPr>
        <p:spPr/>
        <p:txBody>
          <a:bodyPr/>
          <a:lstStyle/>
          <a:p>
            <a:r>
              <a:rPr lang="en-US"/>
              <a:t>Limited Distribution</a:t>
            </a:r>
          </a:p>
        </p:txBody>
      </p:sp>
      <p:graphicFrame>
        <p:nvGraphicFramePr>
          <p:cNvPr id="5" name="Table 5">
            <a:extLst>
              <a:ext uri="{FF2B5EF4-FFF2-40B4-BE49-F238E27FC236}">
                <a16:creationId xmlns:a16="http://schemas.microsoft.com/office/drawing/2014/main" id="{8D01E34D-8C87-4C2B-ACD3-8E878FAFCA0A}"/>
              </a:ext>
            </a:extLst>
          </p:cNvPr>
          <p:cNvGraphicFramePr>
            <a:graphicFrameLocks noGrp="1"/>
          </p:cNvGraphicFramePr>
          <p:nvPr>
            <p:extLst>
              <p:ext uri="{D42A27DB-BD31-4B8C-83A1-F6EECF244321}">
                <p14:modId xmlns:p14="http://schemas.microsoft.com/office/powerpoint/2010/main" val="626128407"/>
              </p:ext>
            </p:extLst>
          </p:nvPr>
        </p:nvGraphicFramePr>
        <p:xfrm>
          <a:off x="304800" y="896113"/>
          <a:ext cx="8503920" cy="5446025"/>
        </p:xfrm>
        <a:graphic>
          <a:graphicData uri="http://schemas.openxmlformats.org/drawingml/2006/table">
            <a:tbl>
              <a:tblPr firstRow="1" bandRow="1">
                <a:tableStyleId>{7E9639D4-E3E2-4D34-9284-5A2195B3D0D7}</a:tableStyleId>
              </a:tblPr>
              <a:tblGrid>
                <a:gridCol w="1371600">
                  <a:extLst>
                    <a:ext uri="{9D8B030D-6E8A-4147-A177-3AD203B41FA5}">
                      <a16:colId xmlns:a16="http://schemas.microsoft.com/office/drawing/2014/main" val="2464701922"/>
                    </a:ext>
                  </a:extLst>
                </a:gridCol>
                <a:gridCol w="2651760">
                  <a:extLst>
                    <a:ext uri="{9D8B030D-6E8A-4147-A177-3AD203B41FA5}">
                      <a16:colId xmlns:a16="http://schemas.microsoft.com/office/drawing/2014/main" val="411583730"/>
                    </a:ext>
                  </a:extLst>
                </a:gridCol>
                <a:gridCol w="4480560">
                  <a:extLst>
                    <a:ext uri="{9D8B030D-6E8A-4147-A177-3AD203B41FA5}">
                      <a16:colId xmlns:a16="http://schemas.microsoft.com/office/drawing/2014/main" val="2264954549"/>
                    </a:ext>
                  </a:extLst>
                </a:gridCol>
              </a:tblGrid>
              <a:tr h="230471">
                <a:tc>
                  <a:txBody>
                    <a:bodyPr/>
                    <a:lstStyle/>
                    <a:p>
                      <a:r>
                        <a:rPr lang="en-US" sz="1000" dirty="0"/>
                        <a:t>Category</a:t>
                      </a:r>
                    </a:p>
                  </a:txBody>
                  <a:tcPr anchor="ctr">
                    <a:lnL w="3175" cap="flat" cmpd="sng" algn="ctr">
                      <a:solidFill>
                        <a:schemeClr val="bg1"/>
                      </a:solidFill>
                      <a:prstDash val="solid"/>
                      <a:round/>
                      <a:headEnd type="none" w="med" len="med"/>
                      <a:tailEnd type="none" w="med" len="med"/>
                    </a:lnL>
                    <a:lnT w="3175" cap="flat" cmpd="sng" algn="ctr">
                      <a:solidFill>
                        <a:schemeClr val="bg1"/>
                      </a:solidFill>
                      <a:prstDash val="solid"/>
                      <a:round/>
                      <a:headEnd type="none" w="med" len="med"/>
                      <a:tailEnd type="none" w="med" len="med"/>
                    </a:lnT>
                  </a:tcPr>
                </a:tc>
                <a:tc>
                  <a:txBody>
                    <a:bodyPr/>
                    <a:lstStyle/>
                    <a:p>
                      <a:r>
                        <a:rPr lang="en-US" sz="1000" dirty="0"/>
                        <a:t>Description</a:t>
                      </a:r>
                    </a:p>
                  </a:txBody>
                  <a:tcPr anchor="ctr">
                    <a:lnT w="3175" cap="flat" cmpd="sng" algn="ctr">
                      <a:solidFill>
                        <a:schemeClr val="bg1"/>
                      </a:solidFill>
                      <a:prstDash val="solid"/>
                      <a:round/>
                      <a:headEnd type="none" w="med" len="med"/>
                      <a:tailEnd type="none" w="med" len="med"/>
                    </a:lnT>
                  </a:tcPr>
                </a:tc>
                <a:tc>
                  <a:txBody>
                    <a:bodyPr/>
                    <a:lstStyle/>
                    <a:p>
                      <a:r>
                        <a:rPr lang="en-US" sz="1000" dirty="0"/>
                        <a:t>EKPIs</a:t>
                      </a:r>
                    </a:p>
                  </a:txBody>
                  <a:tcPr anchor="ctr">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989011919"/>
                  </a:ext>
                </a:extLst>
              </a:tr>
              <a:tr h="750134">
                <a:tc>
                  <a:txBody>
                    <a:bodyPr/>
                    <a:lstStyle/>
                    <a:p>
                      <a:pPr marL="0" indent="0">
                        <a:buFont typeface="+mj-lt"/>
                        <a:buNone/>
                      </a:pPr>
                      <a:r>
                        <a:rPr lang="en-US" sz="1000" b="1" dirty="0"/>
                        <a:t>Access to Education</a:t>
                      </a:r>
                      <a:endParaRPr lang="en-US" sz="1000" b="1" dirty="0">
                        <a:latin typeface="+mn-lt"/>
                      </a:endParaRPr>
                    </a:p>
                  </a:txBody>
                  <a:tcPr marR="45720">
                    <a:lnL w="3175" cap="flat" cmpd="sng" algn="ctr">
                      <a:solidFill>
                        <a:schemeClr val="bg1"/>
                      </a:solidFill>
                      <a:prstDash val="solid"/>
                      <a:round/>
                      <a:headEnd type="none" w="med" len="med"/>
                      <a:tailEnd type="none" w="med" len="med"/>
                    </a:lnL>
                    <a:lnB w="3175" cap="flat" cmpd="sng" algn="ctr">
                      <a:solidFill>
                        <a:schemeClr val="tx1"/>
                      </a:solidFill>
                      <a:prstDash val="solid"/>
                      <a:round/>
                      <a:headEnd type="none" w="med" len="med"/>
                      <a:tailEnd type="none" w="med" len="med"/>
                    </a:lnB>
                  </a:tcPr>
                </a:tc>
                <a:tc>
                  <a:txBody>
                    <a:bodyPr/>
                    <a:lstStyle/>
                    <a:p>
                      <a:r>
                        <a:rPr lang="en-US" sz="900"/>
                        <a:t>Identify racial gaps in education spending, graduation rates, testing and disciplinary actions</a:t>
                      </a:r>
                      <a:endParaRPr lang="en-US" sz="900">
                        <a:latin typeface="+mn-lt"/>
                      </a:endParaRPr>
                    </a:p>
                  </a:txBody>
                  <a:tcPr marR="45720">
                    <a:lnB w="3175" cap="flat" cmpd="sng" algn="ctr">
                      <a:solidFill>
                        <a:schemeClr val="tx1"/>
                      </a:solidFill>
                      <a:prstDash val="solid"/>
                      <a:round/>
                      <a:headEnd type="none" w="med" len="med"/>
                      <a:tailEnd type="none" w="med" len="med"/>
                    </a:lnB>
                  </a:tcPr>
                </a:tc>
                <a:tc>
                  <a:txBody>
                    <a:bodyPr/>
                    <a:lstStyle/>
                    <a:p>
                      <a:pPr marL="228600" indent="-228600">
                        <a:spcAft>
                          <a:spcPts val="300"/>
                        </a:spcAft>
                        <a:buFont typeface="+mj-lt"/>
                        <a:buAutoNum type="arabicPeriod"/>
                      </a:pPr>
                      <a:r>
                        <a:rPr lang="en-US" sz="900"/>
                        <a:t>Spending / student by minorities) / (local, state, national cost / student) </a:t>
                      </a:r>
                    </a:p>
                    <a:p>
                      <a:pPr marL="228600" indent="-228600">
                        <a:spcAft>
                          <a:spcPts val="300"/>
                        </a:spcAft>
                        <a:buFont typeface="+mj-lt"/>
                        <a:buAutoNum type="arabicPeriod"/>
                      </a:pPr>
                      <a:r>
                        <a:rPr lang="en-US" sz="900"/>
                        <a:t>Graduation rates by race versus local race percentages</a:t>
                      </a:r>
                    </a:p>
                    <a:p>
                      <a:pPr marL="228600" indent="-228600">
                        <a:spcAft>
                          <a:spcPts val="300"/>
                        </a:spcAft>
                        <a:buFont typeface="+mj-lt"/>
                        <a:buAutoNum type="arabicPeriod"/>
                      </a:pPr>
                      <a:r>
                        <a:rPr lang="en-US" sz="900"/>
                        <a:t>Testing gap in math and reading</a:t>
                      </a:r>
                    </a:p>
                    <a:p>
                      <a:pPr marL="228600" indent="-228600">
                        <a:spcAft>
                          <a:spcPts val="300"/>
                        </a:spcAft>
                        <a:buFont typeface="+mj-lt"/>
                        <a:buAutoNum type="arabicPeriod"/>
                      </a:pPr>
                      <a:r>
                        <a:rPr lang="en-US" sz="900"/>
                        <a:t>Disciplinary actions </a:t>
                      </a:r>
                      <a:endParaRPr lang="en-US" sz="900">
                        <a:latin typeface="+mn-lt"/>
                      </a:endParaRPr>
                    </a:p>
                  </a:txBody>
                  <a:tcPr marR="45720">
                    <a:lnR w="3175" cap="flat" cmpd="sng" algn="ctr">
                      <a:solidFill>
                        <a:schemeClr val="bg1"/>
                      </a:solidFill>
                      <a:prstDash val="solid"/>
                      <a:round/>
                      <a:headEnd type="none" w="med" len="med"/>
                      <a:tailEnd type="none" w="med" len="med"/>
                    </a:lnR>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8851618"/>
                  </a:ext>
                </a:extLst>
              </a:tr>
              <a:tr h="1260389">
                <a:tc>
                  <a:txBody>
                    <a:bodyPr/>
                    <a:lstStyle/>
                    <a:p>
                      <a:pPr marL="0" indent="0">
                        <a:buFont typeface="+mj-lt"/>
                        <a:buNone/>
                      </a:pPr>
                      <a:r>
                        <a:rPr lang="en-US" sz="1000" b="1" dirty="0"/>
                        <a:t>Access to Healthcare</a:t>
                      </a:r>
                      <a:endParaRPr lang="en-US" sz="1000" b="1" dirty="0">
                        <a:latin typeface="+mn-lt"/>
                      </a:endParaRPr>
                    </a:p>
                  </a:txBody>
                  <a:tcPr marR="45720">
                    <a:lnL w="3175" cap="flat" cmpd="sng" algn="ctr">
                      <a:solidFill>
                        <a:schemeClr val="bg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900"/>
                        <a:t>Identify unequal access to health coverage, available programs have equitable health outcomes</a:t>
                      </a:r>
                      <a:endParaRPr lang="en-US" sz="900">
                        <a:latin typeface="+mn-lt"/>
                      </a:endParaRPr>
                    </a:p>
                  </a:txBody>
                  <a:tcPr marR="4572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228600" indent="-228600" algn="l" defTabSz="914400" rtl="0" eaLnBrk="1" fontAlgn="ctr" latinLnBrk="0" hangingPunct="1">
                        <a:spcAft>
                          <a:spcPts val="300"/>
                        </a:spcAft>
                        <a:buFont typeface="+mj-lt"/>
                        <a:buAutoNum type="arabicPeriod" startAt="5"/>
                      </a:pPr>
                      <a:r>
                        <a:rPr lang="en-US" sz="900" kern="1200" dirty="0"/>
                        <a:t>Insured Gap in % Insured</a:t>
                      </a:r>
                    </a:p>
                    <a:p>
                      <a:pPr marL="228600" indent="-228600" algn="l" defTabSz="914400" rtl="0" eaLnBrk="1" fontAlgn="ctr" latinLnBrk="0" hangingPunct="1">
                        <a:spcAft>
                          <a:spcPts val="300"/>
                        </a:spcAft>
                        <a:buFont typeface="+mj-lt"/>
                        <a:buAutoNum type="arabicPeriod" startAt="5"/>
                      </a:pPr>
                      <a:r>
                        <a:rPr lang="en-US" sz="900" kern="1200" dirty="0"/>
                        <a:t>Physician Availability</a:t>
                      </a:r>
                    </a:p>
                    <a:p>
                      <a:pPr marL="228600" indent="-228600" algn="l" defTabSz="914400" rtl="0" eaLnBrk="1" fontAlgn="ctr" latinLnBrk="0" hangingPunct="1">
                        <a:spcAft>
                          <a:spcPts val="300"/>
                        </a:spcAft>
                        <a:buFont typeface="+mj-lt"/>
                        <a:buAutoNum type="arabicPeriod" startAt="5"/>
                      </a:pPr>
                      <a:r>
                        <a:rPr lang="en-US" sz="900" kern="1200" dirty="0"/>
                        <a:t>Preventable hospital stays</a:t>
                      </a:r>
                    </a:p>
                    <a:p>
                      <a:pPr marL="228600" indent="-228600" algn="l" defTabSz="914400" rtl="0" eaLnBrk="1" fontAlgn="ctr" latinLnBrk="0" hangingPunct="1">
                        <a:spcAft>
                          <a:spcPts val="300"/>
                        </a:spcAft>
                        <a:buFont typeface="+mj-lt"/>
                        <a:buAutoNum type="arabicPeriod" startAt="5"/>
                      </a:pPr>
                      <a:r>
                        <a:rPr lang="en-US" sz="900" kern="1200" dirty="0"/>
                        <a:t>Mammography screening</a:t>
                      </a:r>
                    </a:p>
                    <a:p>
                      <a:pPr marL="228600" indent="-228600" algn="l" defTabSz="914400" rtl="0" eaLnBrk="1" fontAlgn="ctr" latinLnBrk="0" hangingPunct="1">
                        <a:spcAft>
                          <a:spcPts val="300"/>
                        </a:spcAft>
                        <a:buFont typeface="+mj-lt"/>
                        <a:buAutoNum type="arabicPeriod" startAt="5"/>
                      </a:pPr>
                      <a:r>
                        <a:rPr lang="en-US" sz="900" kern="1200" dirty="0"/>
                        <a:t>Flu vaccination</a:t>
                      </a:r>
                    </a:p>
                    <a:p>
                      <a:pPr marL="228600" indent="-228600" algn="l" defTabSz="914400" rtl="0" eaLnBrk="1" fontAlgn="ctr" latinLnBrk="0" hangingPunct="1">
                        <a:spcAft>
                          <a:spcPts val="300"/>
                        </a:spcAft>
                        <a:buFont typeface="+mj-lt"/>
                        <a:buAutoNum type="arabicPeriod" startAt="5"/>
                      </a:pPr>
                      <a:r>
                        <a:rPr lang="en-US" sz="900" kern="1200" dirty="0"/>
                        <a:t>Infant mortality rate</a:t>
                      </a:r>
                    </a:p>
                    <a:p>
                      <a:pPr marL="228600" indent="-228600" algn="l" defTabSz="914400" rtl="0" eaLnBrk="1" fontAlgn="ctr" latinLnBrk="0" hangingPunct="1">
                        <a:spcAft>
                          <a:spcPts val="300"/>
                        </a:spcAft>
                        <a:buFont typeface="+mj-lt"/>
                        <a:buAutoNum type="arabicPeriod" startAt="5"/>
                      </a:pPr>
                      <a:r>
                        <a:rPr lang="en-US" sz="900" kern="1200" dirty="0"/>
                        <a:t>Premature mortality rate</a:t>
                      </a:r>
                      <a:endParaRPr lang="en-US" sz="900" kern="1200" dirty="0">
                        <a:solidFill>
                          <a:schemeClr val="tx1"/>
                        </a:solidFill>
                        <a:latin typeface="+mn-lt"/>
                        <a:ea typeface="+mn-ea"/>
                        <a:cs typeface="+mn-cs"/>
                      </a:endParaRPr>
                    </a:p>
                  </a:txBody>
                  <a:tcPr marR="45720">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4131077"/>
                  </a:ext>
                </a:extLst>
              </a:tr>
              <a:tr h="223269">
                <a:tc>
                  <a:txBody>
                    <a:bodyPr/>
                    <a:lstStyle/>
                    <a:p>
                      <a:pPr marL="0" indent="0">
                        <a:buFont typeface="+mj-lt"/>
                        <a:buNone/>
                      </a:pPr>
                      <a:r>
                        <a:rPr lang="en-US" sz="1000" b="1" dirty="0"/>
                        <a:t>Access to Housing</a:t>
                      </a:r>
                      <a:endParaRPr lang="en-US" sz="1000" b="1" dirty="0">
                        <a:latin typeface="+mn-lt"/>
                      </a:endParaRPr>
                    </a:p>
                  </a:txBody>
                  <a:tcPr marR="45720">
                    <a:lnL w="3175" cap="flat" cmpd="sng" algn="ctr">
                      <a:solidFill>
                        <a:schemeClr val="bg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900" dirty="0"/>
                        <a:t>Identify unequal access to home ownership by tracking rentership rate</a:t>
                      </a:r>
                      <a:endParaRPr lang="en-US" sz="900" dirty="0">
                        <a:latin typeface="+mn-lt"/>
                      </a:endParaRPr>
                    </a:p>
                  </a:txBody>
                  <a:tcPr marR="4572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228600" indent="-228600" algn="l" defTabSz="914400" rtl="0" eaLnBrk="1" fontAlgn="ctr" latinLnBrk="0" hangingPunct="1">
                        <a:spcAft>
                          <a:spcPts val="300"/>
                        </a:spcAft>
                        <a:buFont typeface="+mj-lt"/>
                        <a:buAutoNum type="arabicPeriod" startAt="12"/>
                      </a:pPr>
                      <a:r>
                        <a:rPr lang="en-US" sz="900" kern="1200" dirty="0"/>
                        <a:t>The difference between the demographic percentage of non-whites and the percentage of renter-occupied housing by non-whites. </a:t>
                      </a:r>
                      <a:endParaRPr lang="en-US" sz="900" kern="1200" dirty="0">
                        <a:solidFill>
                          <a:schemeClr val="tx1"/>
                        </a:solidFill>
                        <a:latin typeface="+mn-lt"/>
                        <a:ea typeface="+mn-ea"/>
                        <a:cs typeface="+mn-cs"/>
                      </a:endParaRPr>
                    </a:p>
                  </a:txBody>
                  <a:tcPr marR="45720">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5453297"/>
                  </a:ext>
                </a:extLst>
              </a:tr>
              <a:tr h="914682">
                <a:tc>
                  <a:txBody>
                    <a:bodyPr/>
                    <a:lstStyle/>
                    <a:p>
                      <a:pPr marL="0" indent="0">
                        <a:buFont typeface="+mj-lt"/>
                        <a:buNone/>
                      </a:pPr>
                      <a:r>
                        <a:rPr lang="en-US" sz="1000" b="1" dirty="0"/>
                        <a:t>Access to Employment</a:t>
                      </a:r>
                      <a:endParaRPr lang="en-US" sz="1000" b="1" dirty="0">
                        <a:latin typeface="+mn-lt"/>
                      </a:endParaRPr>
                    </a:p>
                  </a:txBody>
                  <a:tcPr marR="45720">
                    <a:lnL w="3175" cap="flat" cmpd="sng" algn="ctr">
                      <a:solidFill>
                        <a:schemeClr val="bg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900"/>
                        <a:t>Identify racial gaps in wages, wealth and household income</a:t>
                      </a:r>
                      <a:endParaRPr lang="en-US" sz="900">
                        <a:latin typeface="+mn-lt"/>
                      </a:endParaRPr>
                    </a:p>
                  </a:txBody>
                  <a:tcPr marR="4572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228600" indent="-228600" algn="l" defTabSz="914400" rtl="0" eaLnBrk="1" fontAlgn="ctr" latinLnBrk="0" hangingPunct="1">
                        <a:spcAft>
                          <a:spcPts val="300"/>
                        </a:spcAft>
                        <a:buFont typeface="+mj-lt"/>
                        <a:buAutoNum type="arabicPeriod" startAt="13"/>
                      </a:pPr>
                      <a:r>
                        <a:rPr lang="en-US" sz="900" kern="1200"/>
                        <a:t>Per capita Income gap </a:t>
                      </a:r>
                    </a:p>
                    <a:p>
                      <a:pPr marL="228600" indent="-228600" algn="l" defTabSz="914400" rtl="0" eaLnBrk="1" fontAlgn="ctr" latinLnBrk="0" hangingPunct="1">
                        <a:spcAft>
                          <a:spcPts val="300"/>
                        </a:spcAft>
                        <a:buFont typeface="+mj-lt"/>
                        <a:buAutoNum type="arabicPeriod" startAt="13"/>
                      </a:pPr>
                      <a:r>
                        <a:rPr lang="en-US" sz="900" kern="1200"/>
                        <a:t>Median Household Income gap </a:t>
                      </a:r>
                    </a:p>
                    <a:p>
                      <a:pPr marL="228600" indent="-228600" algn="l" defTabSz="914400" rtl="0" eaLnBrk="1" fontAlgn="ctr" latinLnBrk="0" hangingPunct="1">
                        <a:spcAft>
                          <a:spcPts val="300"/>
                        </a:spcAft>
                        <a:buFont typeface="+mj-lt"/>
                        <a:buAutoNum type="arabicPeriod" startAt="13"/>
                      </a:pPr>
                      <a:r>
                        <a:rPr lang="en-US" sz="900" kern="1200"/>
                        <a:t>Median Earnings gap </a:t>
                      </a:r>
                    </a:p>
                    <a:p>
                      <a:pPr marL="228600" indent="-228600" algn="l" defTabSz="914400" rtl="0" eaLnBrk="1" fontAlgn="ctr" latinLnBrk="0" hangingPunct="1">
                        <a:spcAft>
                          <a:spcPts val="300"/>
                        </a:spcAft>
                        <a:buFont typeface="+mj-lt"/>
                        <a:buAutoNum type="arabicPeriod" startAt="13"/>
                      </a:pPr>
                      <a:r>
                        <a:rPr lang="en-US" sz="900" kern="1200"/>
                        <a:t>Unemployment rate </a:t>
                      </a:r>
                    </a:p>
                    <a:p>
                      <a:pPr marL="228600" indent="-228600" algn="l" defTabSz="914400" rtl="0" eaLnBrk="1" fontAlgn="ctr" latinLnBrk="0" hangingPunct="1">
                        <a:spcAft>
                          <a:spcPts val="300"/>
                        </a:spcAft>
                        <a:buFont typeface="+mj-lt"/>
                        <a:buAutoNum type="arabicPeriod" startAt="13"/>
                      </a:pPr>
                      <a:r>
                        <a:rPr lang="en-US" sz="900" kern="1200"/>
                        <a:t>Labor force nonparticipation rate</a:t>
                      </a:r>
                      <a:endParaRPr lang="en-US" sz="900" kern="1200">
                        <a:solidFill>
                          <a:schemeClr val="tx1"/>
                        </a:solidFill>
                        <a:latin typeface="+mn-lt"/>
                        <a:ea typeface="+mn-ea"/>
                        <a:cs typeface="+mn-cs"/>
                      </a:endParaRPr>
                    </a:p>
                  </a:txBody>
                  <a:tcPr marR="45720">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4677020"/>
                  </a:ext>
                </a:extLst>
              </a:tr>
              <a:tr h="360111">
                <a:tc>
                  <a:txBody>
                    <a:bodyPr/>
                    <a:lstStyle/>
                    <a:p>
                      <a:pPr marL="0" indent="0">
                        <a:buFont typeface="+mj-lt"/>
                        <a:buNone/>
                      </a:pPr>
                      <a:r>
                        <a:rPr lang="en-US" sz="1000" b="1" dirty="0"/>
                        <a:t>Access to Financing</a:t>
                      </a:r>
                      <a:endParaRPr lang="en-US" sz="1000" b="1" dirty="0">
                        <a:latin typeface="+mn-lt"/>
                      </a:endParaRPr>
                    </a:p>
                  </a:txBody>
                  <a:tcPr marR="45720">
                    <a:lnL w="3175" cap="flat" cmpd="sng" algn="ctr">
                      <a:solidFill>
                        <a:schemeClr val="bg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900"/>
                        <a:t>Identify racial gaps in the use of banking services</a:t>
                      </a:r>
                      <a:endParaRPr lang="en-US" sz="900">
                        <a:latin typeface="+mn-lt"/>
                      </a:endParaRPr>
                    </a:p>
                  </a:txBody>
                  <a:tcPr marR="4572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228600" indent="-228600" algn="l" defTabSz="914400" rtl="0" eaLnBrk="1" fontAlgn="ctr" latinLnBrk="0" hangingPunct="1">
                        <a:spcAft>
                          <a:spcPts val="300"/>
                        </a:spcAft>
                        <a:buFont typeface="+mj-lt"/>
                        <a:buAutoNum type="arabicPeriod" startAt="18"/>
                      </a:pPr>
                      <a:r>
                        <a:rPr lang="en-US" sz="900" kern="1200"/>
                        <a:t>% of population unbanked - by state</a:t>
                      </a:r>
                      <a:endParaRPr lang="en-US" sz="900" kern="1200">
                        <a:solidFill>
                          <a:schemeClr val="tx1"/>
                        </a:solidFill>
                        <a:latin typeface="+mn-lt"/>
                        <a:ea typeface="+mn-ea"/>
                        <a:cs typeface="+mn-cs"/>
                      </a:endParaRPr>
                    </a:p>
                  </a:txBody>
                  <a:tcPr marR="45720">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4200416"/>
                  </a:ext>
                </a:extLst>
              </a:tr>
              <a:tr h="360111">
                <a:tc>
                  <a:txBody>
                    <a:bodyPr/>
                    <a:lstStyle/>
                    <a:p>
                      <a:pPr marL="0" indent="0">
                        <a:buFont typeface="+mj-lt"/>
                        <a:buNone/>
                      </a:pPr>
                      <a:r>
                        <a:rPr lang="en-US" sz="1000" b="1" dirty="0"/>
                        <a:t>Access to Voting</a:t>
                      </a:r>
                      <a:endParaRPr lang="en-US" sz="1000" b="1" dirty="0">
                        <a:latin typeface="+mn-lt"/>
                      </a:endParaRPr>
                    </a:p>
                  </a:txBody>
                  <a:tcPr marR="45720">
                    <a:lnL w="3175" cap="flat" cmpd="sng" algn="ctr">
                      <a:solidFill>
                        <a:schemeClr val="bg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900"/>
                        <a:t>Identify a racial bias in voting access (disenfranchisement)</a:t>
                      </a:r>
                      <a:endParaRPr lang="en-US" sz="900">
                        <a:latin typeface="+mn-lt"/>
                      </a:endParaRPr>
                    </a:p>
                  </a:txBody>
                  <a:tcPr marR="4572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228600" indent="-228600" algn="l" defTabSz="914400" rtl="0" eaLnBrk="1" fontAlgn="ctr" latinLnBrk="0" hangingPunct="1">
                        <a:spcAft>
                          <a:spcPts val="300"/>
                        </a:spcAft>
                        <a:buFont typeface="+mj-lt"/>
                        <a:buAutoNum type="arabicPeriod" startAt="19"/>
                      </a:pPr>
                      <a:r>
                        <a:rPr lang="en-US" sz="900" kern="1200"/>
                        <a:t>Disenfranchisement gap by race</a:t>
                      </a:r>
                      <a:endParaRPr lang="en-US" sz="900" kern="1200">
                        <a:solidFill>
                          <a:schemeClr val="tx1"/>
                        </a:solidFill>
                        <a:latin typeface="+mn-lt"/>
                        <a:ea typeface="+mn-ea"/>
                        <a:cs typeface="+mn-cs"/>
                      </a:endParaRPr>
                    </a:p>
                  </a:txBody>
                  <a:tcPr marR="45720">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0831532"/>
                  </a:ext>
                </a:extLst>
              </a:tr>
              <a:tr h="750134">
                <a:tc>
                  <a:txBody>
                    <a:bodyPr/>
                    <a:lstStyle/>
                    <a:p>
                      <a:pPr marL="0" indent="0">
                        <a:buFont typeface="+mj-lt"/>
                        <a:buNone/>
                      </a:pPr>
                      <a:r>
                        <a:rPr lang="en-US" sz="1000" b="1" dirty="0"/>
                        <a:t>Police Engagement</a:t>
                      </a:r>
                      <a:endParaRPr lang="en-US" sz="1000" b="1" dirty="0">
                        <a:latin typeface="+mn-lt"/>
                      </a:endParaRPr>
                    </a:p>
                  </a:txBody>
                  <a:tcPr marR="45720">
                    <a:lnL w="3175" cap="flat" cmpd="sng" algn="ctr">
                      <a:solidFill>
                        <a:schemeClr val="bg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900"/>
                        <a:t>Identify racial bias in police stops and fatal police shootings, also use of body cameras</a:t>
                      </a:r>
                      <a:endParaRPr lang="en-US" sz="900">
                        <a:latin typeface="+mn-lt"/>
                      </a:endParaRPr>
                    </a:p>
                  </a:txBody>
                  <a:tcPr marR="45720">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228600" indent="-228600" algn="l" defTabSz="914400" rtl="0" eaLnBrk="1" fontAlgn="ctr" latinLnBrk="0" hangingPunct="1">
                        <a:spcAft>
                          <a:spcPts val="300"/>
                        </a:spcAft>
                        <a:buFont typeface="+mj-lt"/>
                        <a:buAutoNum type="arabicPeriod" startAt="20"/>
                      </a:pPr>
                      <a:r>
                        <a:rPr lang="en-US" sz="900" kern="1200" dirty="0"/>
                        <a:t>Fatal police shooting exceed population representation – score</a:t>
                      </a:r>
                    </a:p>
                    <a:p>
                      <a:pPr marL="228600" indent="-228600" algn="l" defTabSz="914400" rtl="0" eaLnBrk="1" fontAlgn="ctr" latinLnBrk="0" hangingPunct="1">
                        <a:spcAft>
                          <a:spcPts val="300"/>
                        </a:spcAft>
                        <a:buFont typeface="+mj-lt"/>
                        <a:buAutoNum type="arabicPeriod" startAt="20"/>
                      </a:pPr>
                      <a:r>
                        <a:rPr lang="en-US" sz="900" kern="1200" dirty="0"/>
                        <a:t>Traffic stops for minorities &lt;= % of population represented by minorities</a:t>
                      </a:r>
                    </a:p>
                    <a:p>
                      <a:pPr marL="228600" indent="-228600" algn="l" defTabSz="914400" rtl="0" eaLnBrk="1" fontAlgn="ctr" latinLnBrk="0" hangingPunct="1">
                        <a:spcAft>
                          <a:spcPts val="300"/>
                        </a:spcAft>
                        <a:buFont typeface="+mj-lt"/>
                        <a:buAutoNum type="arabicPeriod" startAt="20"/>
                      </a:pPr>
                      <a:r>
                        <a:rPr lang="en-US" sz="900" kern="1200" dirty="0"/>
                        <a:t>Use of body cameras</a:t>
                      </a:r>
                      <a:endParaRPr lang="en-US" sz="900" kern="1200" dirty="0">
                        <a:solidFill>
                          <a:schemeClr val="tx1"/>
                        </a:solidFill>
                        <a:latin typeface="+mn-lt"/>
                        <a:ea typeface="+mn-ea"/>
                        <a:cs typeface="+mn-cs"/>
                      </a:endParaRPr>
                    </a:p>
                  </a:txBody>
                  <a:tcPr marR="45720">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2362243"/>
                  </a:ext>
                </a:extLst>
              </a:tr>
              <a:tr h="360111">
                <a:tc>
                  <a:txBody>
                    <a:bodyPr/>
                    <a:lstStyle/>
                    <a:p>
                      <a:pPr marL="0" indent="0">
                        <a:buFont typeface="+mj-lt"/>
                        <a:buNone/>
                      </a:pPr>
                      <a:r>
                        <a:rPr lang="en-US" sz="1000" b="1" dirty="0"/>
                        <a:t>Incarceration Rates</a:t>
                      </a:r>
                      <a:endParaRPr lang="en-US" sz="1000" b="1" dirty="0">
                        <a:latin typeface="+mn-lt"/>
                      </a:endParaRPr>
                    </a:p>
                  </a:txBody>
                  <a:tcPr marR="45720">
                    <a:lnL w="3175" cap="flat" cmpd="sng" algn="ctr">
                      <a:solidFill>
                        <a:schemeClr val="bg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r>
                        <a:rPr lang="en-US" sz="900"/>
                        <a:t>Identify racial bias in the incarceration rate</a:t>
                      </a:r>
                      <a:endParaRPr lang="en-US" sz="900">
                        <a:latin typeface="+mn-lt"/>
                      </a:endParaRPr>
                    </a:p>
                  </a:txBody>
                  <a:tcPr marR="45720">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tc>
                  <a:txBody>
                    <a:bodyPr/>
                    <a:lstStyle/>
                    <a:p>
                      <a:pPr marL="228600" indent="-228600" algn="l" defTabSz="914400" rtl="0" eaLnBrk="1" fontAlgn="ctr" latinLnBrk="0" hangingPunct="1">
                        <a:spcAft>
                          <a:spcPts val="300"/>
                        </a:spcAft>
                        <a:buFont typeface="+mj-lt"/>
                        <a:buAutoNum type="arabicPeriod" startAt="23"/>
                      </a:pPr>
                      <a:r>
                        <a:rPr lang="en-US" sz="900" kern="1200" dirty="0"/>
                        <a:t>% incarcerated minorities &lt;= % minorities (over incarceration)</a:t>
                      </a:r>
                      <a:endParaRPr lang="en-US" sz="900" kern="1200" dirty="0">
                        <a:solidFill>
                          <a:schemeClr val="tx1"/>
                        </a:solidFill>
                        <a:latin typeface="+mn-lt"/>
                        <a:ea typeface="+mn-ea"/>
                        <a:cs typeface="+mn-cs"/>
                      </a:endParaRPr>
                    </a:p>
                  </a:txBody>
                  <a:tcPr marR="45720">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28557272"/>
                  </a:ext>
                </a:extLst>
              </a:tr>
            </a:tbl>
          </a:graphicData>
        </a:graphic>
      </p:graphicFrame>
    </p:spTree>
    <p:extLst>
      <p:ext uri="{BB962C8B-B14F-4D97-AF65-F5344CB8AC3E}">
        <p14:creationId xmlns:p14="http://schemas.microsoft.com/office/powerpoint/2010/main" val="1698169463"/>
      </p:ext>
    </p:extLst>
  </p:cSld>
  <p:clrMapOvr>
    <a:masterClrMapping/>
  </p:clrMapOvr>
</p:sld>
</file>

<file path=ppt/theme/theme1.xml><?xml version="1.0" encoding="utf-8"?>
<a:theme xmlns:a="http://schemas.openxmlformats.org/drawingml/2006/main" name="BLK 4x3 2019">
  <a:themeElements>
    <a:clrScheme name="BLK 2019">
      <a:dk1>
        <a:srgbClr val="000000"/>
      </a:dk1>
      <a:lt1>
        <a:srgbClr val="FFFFFF"/>
      </a:lt1>
      <a:dk2>
        <a:srgbClr val="000000"/>
      </a:dk2>
      <a:lt2>
        <a:srgbClr val="D6D5DD"/>
      </a:lt2>
      <a:accent1>
        <a:srgbClr val="FF4713"/>
      </a:accent1>
      <a:accent2>
        <a:srgbClr val="FFCE00"/>
      </a:accent2>
      <a:accent3>
        <a:srgbClr val="008B5C"/>
      </a:accent3>
      <a:accent4>
        <a:srgbClr val="FC9BB3"/>
      </a:accent4>
      <a:accent5>
        <a:srgbClr val="9062BC"/>
      </a:accent5>
      <a:accent6>
        <a:srgbClr val="C00B28"/>
      </a:accent6>
      <a:hlink>
        <a:srgbClr val="FF4713"/>
      </a:hlink>
      <a:folHlink>
        <a:srgbClr val="D50032"/>
      </a:folHlink>
    </a:clrScheme>
    <a:fontScheme name="BLK Fort (Updated 2019)">
      <a:majorFont>
        <a:latin typeface="BLK Fort Extrabold"/>
        <a:ea typeface=""/>
        <a:cs typeface=""/>
      </a:majorFont>
      <a:minorFont>
        <a:latin typeface="BLK For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6D5DD"/>
        </a:solidFill>
        <a:ln w="9525" cap="flat" cmpd="sng" algn="ctr">
          <a:noFill/>
          <a:prstDash val="solid"/>
        </a:ln>
        <a:effectLst/>
      </a:spPr>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defPPr algn="ctr">
          <a:buClr>
            <a:schemeClr val="tx2"/>
          </a:buClr>
          <a:buSzPct val="110000"/>
          <a:defRPr sz="1400" b="1" kern="0" dirty="0" err="1" smtClean="0"/>
        </a:defPPr>
      </a:lst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64592" indent="-164592" algn="l">
          <a:buClr>
            <a:schemeClr val="tx1"/>
          </a:buClr>
          <a:buSzPct val="110000"/>
          <a:buFont typeface="Arial" panose="020B0604020202020204" pitchFamily="34" charset="0"/>
          <a:buChar char="•"/>
          <a:defRPr sz="1200" dirty="0" err="1" smtClean="0"/>
        </a:defPPr>
      </a:lstStyle>
    </a:txDef>
  </a:objectDefaults>
  <a:extraClrSchemeLst/>
  <a:custClrLst>
    <a:custClr name="blank">
      <a:srgbClr val="FFFFFF"/>
    </a:custClr>
    <a:custClr name="blank">
      <a:srgbClr val="FFFFFF"/>
    </a:custClr>
    <a:custClr name="blank">
      <a:srgbClr val="FFFFFF"/>
    </a:custClr>
    <a:custClr name="Dark Gray">
      <a:srgbClr val="7C7B7F"/>
    </a:custClr>
    <a:custClr name="172 Shade">
      <a:srgbClr val="CD4119"/>
    </a:custClr>
    <a:custClr name="116 Shade">
      <a:srgbClr val="FCA900"/>
    </a:custClr>
    <a:custClr name="7724 Shade">
      <a:srgbClr val="00573C"/>
    </a:custClr>
    <a:custClr name="183 Shade">
      <a:srgbClr val="C80058"/>
    </a:custClr>
    <a:custClr name="2074 Shade">
      <a:srgbClr val="6E3FA3"/>
    </a:custClr>
    <a:custClr name="199 Shade">
      <a:srgbClr val="990013"/>
    </a:custClr>
    <a:custClr name="blank">
      <a:srgbClr val="FFFFFF"/>
    </a:custClr>
    <a:custClr name="blank">
      <a:srgbClr val="FFFFFF"/>
    </a:custClr>
    <a:custClr name="blank">
      <a:srgbClr val="FFFFFF"/>
    </a:custClr>
    <a:custClr name="Light Gray">
      <a:srgbClr val="D6D5DD"/>
    </a:custClr>
    <a:custClr name="172 Tint">
      <a:srgbClr val="FFB194"/>
    </a:custClr>
    <a:custClr name="116 Tint">
      <a:srgbClr val="FFE67F"/>
    </a:custClr>
    <a:custClr name="7724 Tint">
      <a:srgbClr val="9BD7BE"/>
    </a:custClr>
    <a:custClr name="183 Tint">
      <a:srgbClr val="F8D2D6"/>
    </a:custClr>
    <a:custClr name="2074 Tint">
      <a:srgbClr val="C7B2DE"/>
    </a:custClr>
    <a:custClr name="199 Tint">
      <a:srgbClr val="F3B8C9"/>
    </a:custClr>
  </a:custClrLst>
  <a:extLst>
    <a:ext uri="{05A4C25C-085E-4340-85A3-A5531E510DB2}">
      <thm15:themeFamily xmlns:thm15="http://schemas.microsoft.com/office/thememl/2012/main" name="Presentation1" id="{30546805-06BB-407E-9C24-A66C88789374}" vid="{926F3CF0-7ADC-470E-AAF6-E4F70375BBAB}"/>
    </a:ext>
  </a:extLst>
</a:theme>
</file>

<file path=ppt/theme/theme2.xml><?xml version="1.0" encoding="utf-8"?>
<a:theme xmlns:a="http://schemas.openxmlformats.org/drawingml/2006/main" name="Office Theme">
  <a:themeElements>
    <a:clrScheme name="BLK 2019">
      <a:dk1>
        <a:srgbClr val="000000"/>
      </a:dk1>
      <a:lt1>
        <a:srgbClr val="FFFFFF"/>
      </a:lt1>
      <a:dk2>
        <a:srgbClr val="000000"/>
      </a:dk2>
      <a:lt2>
        <a:srgbClr val="D6D5DD"/>
      </a:lt2>
      <a:accent1>
        <a:srgbClr val="FF4713"/>
      </a:accent1>
      <a:accent2>
        <a:srgbClr val="FFCE00"/>
      </a:accent2>
      <a:accent3>
        <a:srgbClr val="008B5C"/>
      </a:accent3>
      <a:accent4>
        <a:srgbClr val="FC9BB3"/>
      </a:accent4>
      <a:accent5>
        <a:srgbClr val="9062BC"/>
      </a:accent5>
      <a:accent6>
        <a:srgbClr val="C00B28"/>
      </a:accent6>
      <a:hlink>
        <a:srgbClr val="FF4713"/>
      </a:hlink>
      <a:folHlink>
        <a:srgbClr val="D50032"/>
      </a:folHlink>
    </a:clrScheme>
    <a:fontScheme name="BLK Fort">
      <a:majorFont>
        <a:latin typeface="BLK Fort Extrabold"/>
        <a:ea typeface=""/>
        <a:cs typeface=""/>
      </a:majorFont>
      <a:minorFont>
        <a:latin typeface="BLK For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9D9D9"/>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algn="ctr">
          <a:buClr>
            <a:schemeClr val="tx2"/>
          </a:buClr>
          <a:buSzPct val="110000"/>
          <a:defRPr sz="1000" b="1" kern="0" dirty="0" err="1" smtClean="0"/>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64592" indent="-164592" algn="l">
          <a:buClr>
            <a:schemeClr val="tx1"/>
          </a:buClr>
          <a:buSzPct val="110000"/>
          <a:buFont typeface="Arial" panose="020B0604020202020204" pitchFamily="34" charset="0"/>
          <a:buChar char="•"/>
          <a:defRPr sz="1200" dirty="0" err="1" smtClean="0"/>
        </a:defPPr>
      </a:lstStyle>
    </a:txDef>
  </a:objectDefaults>
  <a:extraClrSchemeLst/>
  <a:custClrLst>
    <a:custClr name="blank">
      <a:srgbClr val="FFFFFF"/>
    </a:custClr>
    <a:custClr name="blank">
      <a:srgbClr val="FFFFFF"/>
    </a:custClr>
    <a:custClr name="blank">
      <a:srgbClr val="FFFFFF"/>
    </a:custClr>
    <a:custClr name="Dark Gray">
      <a:srgbClr val="7C7B7F"/>
    </a:custClr>
    <a:custClr name="172 Shade">
      <a:srgbClr val="CD4119"/>
    </a:custClr>
    <a:custClr name="116 Shade">
      <a:srgbClr val="FCA900"/>
    </a:custClr>
    <a:custClr name="7724 Shade">
      <a:srgbClr val="00573C"/>
    </a:custClr>
    <a:custClr name="183 Shade">
      <a:srgbClr val="C80058"/>
    </a:custClr>
    <a:custClr name="2074 Shade">
      <a:srgbClr val="6E3FA3"/>
    </a:custClr>
    <a:custClr name="199 Shade">
      <a:srgbClr val="990013"/>
    </a:custClr>
    <a:custClr name="blank">
      <a:srgbClr val="FFFFFF"/>
    </a:custClr>
    <a:custClr name="blank">
      <a:srgbClr val="FFFFFF"/>
    </a:custClr>
    <a:custClr name="blank">
      <a:srgbClr val="FFFFFF"/>
    </a:custClr>
    <a:custClr name="Light Gray">
      <a:srgbClr val="D6D5DD"/>
    </a:custClr>
    <a:custClr name="172 Tint">
      <a:srgbClr val="FFB194"/>
    </a:custClr>
    <a:custClr name="116 Tint">
      <a:srgbClr val="FFE67F"/>
    </a:custClr>
    <a:custClr name="7724 Tint">
      <a:srgbClr val="9BD7BE"/>
    </a:custClr>
    <a:custClr name="183 Tint">
      <a:srgbClr val="F8D2D6"/>
    </a:custClr>
    <a:custClr name="2074 Tint">
      <a:srgbClr val="C7B2DE"/>
    </a:custClr>
    <a:custClr name="199 Tint">
      <a:srgbClr val="F3B8C9"/>
    </a:custClr>
  </a:custClrLst>
</a:theme>
</file>

<file path=ppt/theme/theme3.xml><?xml version="1.0" encoding="utf-8"?>
<a:theme xmlns:a="http://schemas.openxmlformats.org/drawingml/2006/main" name="Office Theme">
  <a:themeElements>
    <a:clrScheme name="BLK 2019">
      <a:dk1>
        <a:srgbClr val="000000"/>
      </a:dk1>
      <a:lt1>
        <a:srgbClr val="FFFFFF"/>
      </a:lt1>
      <a:dk2>
        <a:srgbClr val="000000"/>
      </a:dk2>
      <a:lt2>
        <a:srgbClr val="D6D5DD"/>
      </a:lt2>
      <a:accent1>
        <a:srgbClr val="FF4713"/>
      </a:accent1>
      <a:accent2>
        <a:srgbClr val="FFCE00"/>
      </a:accent2>
      <a:accent3>
        <a:srgbClr val="008B5C"/>
      </a:accent3>
      <a:accent4>
        <a:srgbClr val="FC9BB3"/>
      </a:accent4>
      <a:accent5>
        <a:srgbClr val="9062BC"/>
      </a:accent5>
      <a:accent6>
        <a:srgbClr val="C00B28"/>
      </a:accent6>
      <a:hlink>
        <a:srgbClr val="FF4713"/>
      </a:hlink>
      <a:folHlink>
        <a:srgbClr val="D50032"/>
      </a:folHlink>
    </a:clrScheme>
    <a:fontScheme name="BLK Fort">
      <a:majorFont>
        <a:latin typeface="BLK Fort Extrabold"/>
        <a:ea typeface=""/>
        <a:cs typeface=""/>
      </a:majorFont>
      <a:minorFont>
        <a:latin typeface="BLK For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9D9D9"/>
        </a:solidFill>
        <a:ln w="9525" cap="flat" cmpd="sng" algn="ctr">
          <a:noFill/>
          <a:prstDash val="solid"/>
        </a:ln>
        <a:effectLst/>
      </a:spPr>
      <a:bodyPr rot="0" spcFirstLastPara="0" vertOverflow="overflow" horzOverflow="overflow" vert="horz" wrap="square" lIns="72000" tIns="36000" rIns="72000" bIns="36000" numCol="1" spcCol="0" rtlCol="0" fromWordArt="0" anchor="ctr" anchorCtr="1" forceAA="0" compatLnSpc="1">
        <a:prstTxWarp prst="textNoShape">
          <a:avLst/>
        </a:prstTxWarp>
        <a:noAutofit/>
      </a:bodyPr>
      <a:lstStyle>
        <a:defPPr algn="ctr">
          <a:buClr>
            <a:schemeClr val="tx2"/>
          </a:buClr>
          <a:buSzPct val="110000"/>
          <a:defRPr sz="1000" b="1" kern="0" dirty="0" err="1" smtClean="0"/>
        </a:defPPr>
      </a:lstStyle>
    </a:spDef>
    <a:lnDef>
      <a:spPr>
        <a:ln>
          <a:solidFill>
            <a:srgbClr val="D9D9D9"/>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164592" indent="-164592" algn="l">
          <a:buClr>
            <a:schemeClr val="tx1"/>
          </a:buClr>
          <a:buSzPct val="110000"/>
          <a:buFont typeface="Arial" panose="020B0604020202020204" pitchFamily="34" charset="0"/>
          <a:buChar char="•"/>
          <a:defRPr sz="1200" dirty="0" err="1" smtClean="0"/>
        </a:defPPr>
      </a:lstStyle>
    </a:txDef>
  </a:objectDefaults>
  <a:extraClrSchemeLst/>
  <a:custClrLst>
    <a:custClr name="blank">
      <a:srgbClr val="FFFFFF"/>
    </a:custClr>
    <a:custClr name="blank">
      <a:srgbClr val="FFFFFF"/>
    </a:custClr>
    <a:custClr name="blank">
      <a:srgbClr val="FFFFFF"/>
    </a:custClr>
    <a:custClr name="Dark Gray">
      <a:srgbClr val="7C7B7F"/>
    </a:custClr>
    <a:custClr name="172 Shade">
      <a:srgbClr val="CD4119"/>
    </a:custClr>
    <a:custClr name="116 Shade">
      <a:srgbClr val="FCA900"/>
    </a:custClr>
    <a:custClr name="7724 Shade">
      <a:srgbClr val="00573C"/>
    </a:custClr>
    <a:custClr name="183 Shade">
      <a:srgbClr val="C80058"/>
    </a:custClr>
    <a:custClr name="2074 Shade">
      <a:srgbClr val="6E3FA3"/>
    </a:custClr>
    <a:custClr name="199 Shade">
      <a:srgbClr val="990013"/>
    </a:custClr>
    <a:custClr name="blank">
      <a:srgbClr val="FFFFFF"/>
    </a:custClr>
    <a:custClr name="blank">
      <a:srgbClr val="FFFFFF"/>
    </a:custClr>
    <a:custClr name="blank">
      <a:srgbClr val="FFFFFF"/>
    </a:custClr>
    <a:custClr name="Light Gray">
      <a:srgbClr val="D6D5DD"/>
    </a:custClr>
    <a:custClr name="172 Tint">
      <a:srgbClr val="FFB194"/>
    </a:custClr>
    <a:custClr name="116 Tint">
      <a:srgbClr val="FFE67F"/>
    </a:custClr>
    <a:custClr name="7724 Tint">
      <a:srgbClr val="9BD7BE"/>
    </a:custClr>
    <a:custClr name="183 Tint">
      <a:srgbClr val="F8D2D6"/>
    </a:custClr>
    <a:custClr name="2074 Tint">
      <a:srgbClr val="C7B2DE"/>
    </a:custClr>
    <a:custClr name="199 Tint">
      <a:srgbClr val="F3B8C9"/>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SharedContentType xmlns="Microsoft.SharePoint.Taxonomy.ContentTypeSync" SourceId="302d3e0c-5765-4b45-ad27-25d899b09dbd" ContentTypeId="0x01010045FE8319D80C8241923F3083C169E173" PreviousValue="false"/>
</file>

<file path=customXml/item4.xml><?xml version="1.0" encoding="utf-8"?>
<ct:contentTypeSchema xmlns:ct="http://schemas.microsoft.com/office/2006/metadata/contentType" xmlns:ma="http://schemas.microsoft.com/office/2006/metadata/properties/metaAttributes" ct:_="" ma:_="" ma:contentTypeName="Market Data Documents" ma:contentTypeID="0x01010045FE8319D80C8241923F3083C169E1732400D5895D40793F6F4498736834A3399B9C" ma:contentTypeVersion="" ma:contentTypeDescription="" ma:contentTypeScope="" ma:versionID="d7b1df3a3c2617f96d8eabb06c134b8a">
  <xsd:schema xmlns:xsd="http://www.w3.org/2001/XMLSchema" xmlns:xs="http://www.w3.org/2001/XMLSchema" xmlns:p="http://schemas.microsoft.com/office/2006/metadata/properties" xmlns:ns2="93eecdff-63c6-458b-9c78-ba2397f6a3c3" targetNamespace="http://schemas.microsoft.com/office/2006/metadata/properties" ma:root="true" ma:fieldsID="0e67dc14202d1b1019b571f062326f0d" ns2:_="">
    <xsd:import namespace="93eecdff-63c6-458b-9c78-ba2397f6a3c3"/>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eecdff-63c6-458b-9c78-ba2397f6a3c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FC2582-7683-4702-944F-CBFFF79CEA50}">
  <ds:schemaRefs>
    <ds:schemaRef ds:uri="http://schemas.microsoft.com/sharepoint/v3/contenttype/forms"/>
  </ds:schemaRefs>
</ds:datastoreItem>
</file>

<file path=customXml/itemProps2.xml><?xml version="1.0" encoding="utf-8"?>
<ds:datastoreItem xmlns:ds="http://schemas.openxmlformats.org/officeDocument/2006/customXml" ds:itemID="{8870EC6B-5670-43E5-AAA5-861D4F028F2C}">
  <ds:schemaRefs>
    <ds:schemaRef ds:uri="http://www.w3.org/XML/1998/namespace"/>
    <ds:schemaRef ds:uri="http://schemas.microsoft.com/office/2006/documentManagement/types"/>
    <ds:schemaRef ds:uri="93eecdff-63c6-458b-9c78-ba2397f6a3c3"/>
    <ds:schemaRef ds:uri="http://schemas.microsoft.com/office/2006/metadata/properties"/>
    <ds:schemaRef ds:uri="http://schemas.openxmlformats.org/package/2006/metadata/core-properties"/>
    <ds:schemaRef ds:uri="http://purl.org/dc/elements/1.1/"/>
    <ds:schemaRef ds:uri="http://schemas.microsoft.com/office/infopath/2007/PartnerControls"/>
    <ds:schemaRef ds:uri="http://purl.org/dc/dcmitype/"/>
    <ds:schemaRef ds:uri="http://purl.org/dc/terms/"/>
  </ds:schemaRefs>
</ds:datastoreItem>
</file>

<file path=customXml/itemProps3.xml><?xml version="1.0" encoding="utf-8"?>
<ds:datastoreItem xmlns:ds="http://schemas.openxmlformats.org/officeDocument/2006/customXml" ds:itemID="{063A3AE6-7570-498B-AEC1-0DF7FA755729}">
  <ds:schemaRefs>
    <ds:schemaRef ds:uri="Microsoft.SharePoint.Taxonomy.ContentTypeSync"/>
  </ds:schemaRefs>
</ds:datastoreItem>
</file>

<file path=customXml/itemProps4.xml><?xml version="1.0" encoding="utf-8"?>
<ds:datastoreItem xmlns:ds="http://schemas.openxmlformats.org/officeDocument/2006/customXml" ds:itemID="{D157B734-2956-4270-ACA2-4EEAEFCD0F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eecdff-63c6-458b-9c78-ba2397f6a3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1831</TotalTime>
  <Words>2317</Words>
  <Application>Microsoft Office PowerPoint</Application>
  <PresentationFormat>On-screen Show (4:3)</PresentationFormat>
  <Paragraphs>332</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BLK Fort Cond Light</vt:lpstr>
      <vt:lpstr>BLK Fort Extrabold</vt:lpstr>
      <vt:lpstr>BLK Fort</vt:lpstr>
      <vt:lpstr>Arial</vt:lpstr>
      <vt:lpstr>BLK 4x3 2019</vt:lpstr>
      <vt:lpstr>Establishing Racial Equity Key Performance Indicators for Municipalities and States</vt:lpstr>
      <vt:lpstr>Executive Summary</vt:lpstr>
      <vt:lpstr>BlackRock’s Commitment to Racial Equity </vt:lpstr>
      <vt:lpstr>Racial Equality Key Performance Indicators</vt:lpstr>
      <vt:lpstr>Objectives</vt:lpstr>
      <vt:lpstr>EKPI Framework</vt:lpstr>
      <vt:lpstr>EKPI Framework: Investment Applications</vt:lpstr>
      <vt:lpstr>EKPI Summary</vt:lpstr>
      <vt:lpstr>EKPI Details</vt:lpstr>
      <vt:lpstr>Key EKPI: Overall Racial Equity Score</vt:lpstr>
      <vt:lpstr>EKPIs – Expanding the Framework</vt:lpstr>
      <vt:lpstr>EKPIs - Project Sponsorship</vt:lpstr>
      <vt:lpstr>PowerPoint Presentation</vt:lpstr>
      <vt:lpstr>Project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and Promoting Key Performance Indicators Focused on Racial Equality</dc:title>
  <dc:creator>Grewal, Inder</dc:creator>
  <cp:lastModifiedBy>Fuller, Sherrika</cp:lastModifiedBy>
  <cp:revision>1</cp:revision>
  <cp:lastPrinted>2019-03-06T15:29:19Z</cp:lastPrinted>
  <dcterms:created xsi:type="dcterms:W3CDTF">2020-07-04T21:10:39Z</dcterms:created>
  <dcterms:modified xsi:type="dcterms:W3CDTF">2021-01-25T20:55:06Z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0x01010045FE8319D80C8241923F3083C169E1732400D5895D40793F6F4498736834A3399B9C</vt:lpwstr>
  </property>
</Properties>
</file>