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509" r:id="rId1"/>
  </p:sldMasterIdLst>
  <p:notesMasterIdLst>
    <p:notesMasterId r:id="rId15"/>
  </p:notesMasterIdLst>
  <p:sldIdLst>
    <p:sldId id="256" r:id="rId2"/>
    <p:sldId id="267" r:id="rId3"/>
    <p:sldId id="275" r:id="rId4"/>
    <p:sldId id="280" r:id="rId5"/>
    <p:sldId id="281" r:id="rId6"/>
    <p:sldId id="282" r:id="rId7"/>
    <p:sldId id="283" r:id="rId8"/>
    <p:sldId id="284" r:id="rId9"/>
    <p:sldId id="276" r:id="rId10"/>
    <p:sldId id="278" r:id="rId11"/>
    <p:sldId id="279" r:id="rId12"/>
    <p:sldId id="285" r:id="rId13"/>
    <p:sldId id="273" r:id="rId14"/>
  </p:sldIdLst>
  <p:sldSz cx="24384000" cy="13716000"/>
  <p:notesSz cx="9236075" cy="7010400"/>
  <p:defaultTextStyle>
    <a:defPPr marL="0" marR="0" indent="0" algn="l" defTabSz="1530613" rtl="0" fontAlgn="auto" latinLnBrk="1" hangingPunct="0">
      <a:lnSpc>
        <a:spcPct val="100000"/>
      </a:lnSpc>
      <a:spcBef>
        <a:spcPts val="0"/>
      </a:spcBef>
      <a:spcAft>
        <a:spcPts val="0"/>
      </a:spcAft>
      <a:buClrTx/>
      <a:buSzTx/>
      <a:buFontTx/>
      <a:buNone/>
      <a:tabLst/>
      <a:defRPr kumimoji="0" sz="3013" b="0" i="0" u="none" strike="noStrike" cap="none" spc="0" normalizeH="0" baseline="0">
        <a:ln>
          <a:noFill/>
        </a:ln>
        <a:solidFill>
          <a:srgbClr val="000000"/>
        </a:solidFill>
        <a:effectLst/>
        <a:uFillTx/>
      </a:defRPr>
    </a:defPPr>
    <a:lvl1pPr marL="0" marR="0" indent="0" algn="ctr" defTabSz="1381805" rtl="0" fontAlgn="auto" latinLnBrk="0" hangingPunct="0">
      <a:lnSpc>
        <a:spcPct val="100000"/>
      </a:lnSpc>
      <a:spcBef>
        <a:spcPts val="0"/>
      </a:spcBef>
      <a:spcAft>
        <a:spcPts val="0"/>
      </a:spcAft>
      <a:buClrTx/>
      <a:buSzTx/>
      <a:buFontTx/>
      <a:buNone/>
      <a:tabLst/>
      <a:defRPr kumimoji="0" sz="5022" b="0" i="0" u="none" strike="noStrike" cap="none" spc="0" normalizeH="0" baseline="0">
        <a:ln>
          <a:noFill/>
        </a:ln>
        <a:solidFill>
          <a:srgbClr val="5E5E5E"/>
        </a:solidFill>
        <a:effectLst/>
        <a:uFillTx/>
        <a:latin typeface="+mn-lt"/>
        <a:ea typeface="+mn-ea"/>
        <a:cs typeface="+mn-cs"/>
        <a:sym typeface="Arial"/>
      </a:defRPr>
    </a:lvl1pPr>
    <a:lvl2pPr marL="0" marR="0" indent="382652" algn="ctr" defTabSz="1381805" rtl="0" fontAlgn="auto" latinLnBrk="0" hangingPunct="0">
      <a:lnSpc>
        <a:spcPct val="100000"/>
      </a:lnSpc>
      <a:spcBef>
        <a:spcPts val="0"/>
      </a:spcBef>
      <a:spcAft>
        <a:spcPts val="0"/>
      </a:spcAft>
      <a:buClrTx/>
      <a:buSzTx/>
      <a:buFontTx/>
      <a:buNone/>
      <a:tabLst/>
      <a:defRPr kumimoji="0" sz="5022" b="0" i="0" u="none" strike="noStrike" cap="none" spc="0" normalizeH="0" baseline="0">
        <a:ln>
          <a:noFill/>
        </a:ln>
        <a:solidFill>
          <a:srgbClr val="5E5E5E"/>
        </a:solidFill>
        <a:effectLst/>
        <a:uFillTx/>
        <a:latin typeface="+mn-lt"/>
        <a:ea typeface="+mn-ea"/>
        <a:cs typeface="+mn-cs"/>
        <a:sym typeface="Arial"/>
      </a:defRPr>
    </a:lvl2pPr>
    <a:lvl3pPr marL="0" marR="0" indent="765306" algn="ctr" defTabSz="1381805" rtl="0" fontAlgn="auto" latinLnBrk="0" hangingPunct="0">
      <a:lnSpc>
        <a:spcPct val="100000"/>
      </a:lnSpc>
      <a:spcBef>
        <a:spcPts val="0"/>
      </a:spcBef>
      <a:spcAft>
        <a:spcPts val="0"/>
      </a:spcAft>
      <a:buClrTx/>
      <a:buSzTx/>
      <a:buFontTx/>
      <a:buNone/>
      <a:tabLst/>
      <a:defRPr kumimoji="0" sz="5022" b="0" i="0" u="none" strike="noStrike" cap="none" spc="0" normalizeH="0" baseline="0">
        <a:ln>
          <a:noFill/>
        </a:ln>
        <a:solidFill>
          <a:srgbClr val="5E5E5E"/>
        </a:solidFill>
        <a:effectLst/>
        <a:uFillTx/>
        <a:latin typeface="+mn-lt"/>
        <a:ea typeface="+mn-ea"/>
        <a:cs typeface="+mn-cs"/>
        <a:sym typeface="Arial"/>
      </a:defRPr>
    </a:lvl3pPr>
    <a:lvl4pPr marL="0" marR="0" indent="1147961" algn="ctr" defTabSz="1381805" rtl="0" fontAlgn="auto" latinLnBrk="0" hangingPunct="0">
      <a:lnSpc>
        <a:spcPct val="100000"/>
      </a:lnSpc>
      <a:spcBef>
        <a:spcPts val="0"/>
      </a:spcBef>
      <a:spcAft>
        <a:spcPts val="0"/>
      </a:spcAft>
      <a:buClrTx/>
      <a:buSzTx/>
      <a:buFontTx/>
      <a:buNone/>
      <a:tabLst/>
      <a:defRPr kumimoji="0" sz="5022" b="0" i="0" u="none" strike="noStrike" cap="none" spc="0" normalizeH="0" baseline="0">
        <a:ln>
          <a:noFill/>
        </a:ln>
        <a:solidFill>
          <a:srgbClr val="5E5E5E"/>
        </a:solidFill>
        <a:effectLst/>
        <a:uFillTx/>
        <a:latin typeface="+mn-lt"/>
        <a:ea typeface="+mn-ea"/>
        <a:cs typeface="+mn-cs"/>
        <a:sym typeface="Arial"/>
      </a:defRPr>
    </a:lvl4pPr>
    <a:lvl5pPr marL="0" marR="0" indent="1530613" algn="ctr" defTabSz="1381805" rtl="0" fontAlgn="auto" latinLnBrk="0" hangingPunct="0">
      <a:lnSpc>
        <a:spcPct val="100000"/>
      </a:lnSpc>
      <a:spcBef>
        <a:spcPts val="0"/>
      </a:spcBef>
      <a:spcAft>
        <a:spcPts val="0"/>
      </a:spcAft>
      <a:buClrTx/>
      <a:buSzTx/>
      <a:buFontTx/>
      <a:buNone/>
      <a:tabLst/>
      <a:defRPr kumimoji="0" sz="5022" b="0" i="0" u="none" strike="noStrike" cap="none" spc="0" normalizeH="0" baseline="0">
        <a:ln>
          <a:noFill/>
        </a:ln>
        <a:solidFill>
          <a:srgbClr val="5E5E5E"/>
        </a:solidFill>
        <a:effectLst/>
        <a:uFillTx/>
        <a:latin typeface="+mn-lt"/>
        <a:ea typeface="+mn-ea"/>
        <a:cs typeface="+mn-cs"/>
        <a:sym typeface="Arial"/>
      </a:defRPr>
    </a:lvl5pPr>
    <a:lvl6pPr marL="0" marR="0" indent="1913265" algn="ctr" defTabSz="1381805" rtl="0" fontAlgn="auto" latinLnBrk="0" hangingPunct="0">
      <a:lnSpc>
        <a:spcPct val="100000"/>
      </a:lnSpc>
      <a:spcBef>
        <a:spcPts val="0"/>
      </a:spcBef>
      <a:spcAft>
        <a:spcPts val="0"/>
      </a:spcAft>
      <a:buClrTx/>
      <a:buSzTx/>
      <a:buFontTx/>
      <a:buNone/>
      <a:tabLst/>
      <a:defRPr kumimoji="0" sz="5022" b="0" i="0" u="none" strike="noStrike" cap="none" spc="0" normalizeH="0" baseline="0">
        <a:ln>
          <a:noFill/>
        </a:ln>
        <a:solidFill>
          <a:srgbClr val="5E5E5E"/>
        </a:solidFill>
        <a:effectLst/>
        <a:uFillTx/>
        <a:latin typeface="+mn-lt"/>
        <a:ea typeface="+mn-ea"/>
        <a:cs typeface="+mn-cs"/>
        <a:sym typeface="Arial"/>
      </a:defRPr>
    </a:lvl6pPr>
    <a:lvl7pPr marL="0" marR="0" indent="2295919" algn="ctr" defTabSz="1381805" rtl="0" fontAlgn="auto" latinLnBrk="0" hangingPunct="0">
      <a:lnSpc>
        <a:spcPct val="100000"/>
      </a:lnSpc>
      <a:spcBef>
        <a:spcPts val="0"/>
      </a:spcBef>
      <a:spcAft>
        <a:spcPts val="0"/>
      </a:spcAft>
      <a:buClrTx/>
      <a:buSzTx/>
      <a:buFontTx/>
      <a:buNone/>
      <a:tabLst/>
      <a:defRPr kumimoji="0" sz="5022" b="0" i="0" u="none" strike="noStrike" cap="none" spc="0" normalizeH="0" baseline="0">
        <a:ln>
          <a:noFill/>
        </a:ln>
        <a:solidFill>
          <a:srgbClr val="5E5E5E"/>
        </a:solidFill>
        <a:effectLst/>
        <a:uFillTx/>
        <a:latin typeface="+mn-lt"/>
        <a:ea typeface="+mn-ea"/>
        <a:cs typeface="+mn-cs"/>
        <a:sym typeface="Arial"/>
      </a:defRPr>
    </a:lvl7pPr>
    <a:lvl8pPr marL="0" marR="0" indent="2678573" algn="ctr" defTabSz="1381805" rtl="0" fontAlgn="auto" latinLnBrk="0" hangingPunct="0">
      <a:lnSpc>
        <a:spcPct val="100000"/>
      </a:lnSpc>
      <a:spcBef>
        <a:spcPts val="0"/>
      </a:spcBef>
      <a:spcAft>
        <a:spcPts val="0"/>
      </a:spcAft>
      <a:buClrTx/>
      <a:buSzTx/>
      <a:buFontTx/>
      <a:buNone/>
      <a:tabLst/>
      <a:defRPr kumimoji="0" sz="5022" b="0" i="0" u="none" strike="noStrike" cap="none" spc="0" normalizeH="0" baseline="0">
        <a:ln>
          <a:noFill/>
        </a:ln>
        <a:solidFill>
          <a:srgbClr val="5E5E5E"/>
        </a:solidFill>
        <a:effectLst/>
        <a:uFillTx/>
        <a:latin typeface="+mn-lt"/>
        <a:ea typeface="+mn-ea"/>
        <a:cs typeface="+mn-cs"/>
        <a:sym typeface="Arial"/>
      </a:defRPr>
    </a:lvl8pPr>
    <a:lvl9pPr marL="0" marR="0" indent="3061226" algn="ctr" defTabSz="1381805" rtl="0" fontAlgn="auto" latinLnBrk="0" hangingPunct="0">
      <a:lnSpc>
        <a:spcPct val="100000"/>
      </a:lnSpc>
      <a:spcBef>
        <a:spcPts val="0"/>
      </a:spcBef>
      <a:spcAft>
        <a:spcPts val="0"/>
      </a:spcAft>
      <a:buClrTx/>
      <a:buSzTx/>
      <a:buFontTx/>
      <a:buNone/>
      <a:tabLst/>
      <a:defRPr kumimoji="0" sz="5022" b="0" i="0" u="none" strike="noStrike" cap="none" spc="0" normalizeH="0" baseline="0">
        <a:ln>
          <a:noFill/>
        </a:ln>
        <a:solidFill>
          <a:srgbClr val="5E5E5E"/>
        </a:solidFill>
        <a:effectLst/>
        <a:uFillTx/>
        <a:latin typeface="+mn-lt"/>
        <a:ea typeface="+mn-ea"/>
        <a:cs typeface="+mn-cs"/>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80259" autoAdjust="0"/>
  </p:normalViewPr>
  <p:slideViewPr>
    <p:cSldViewPr snapToGrid="0">
      <p:cViewPr varScale="1">
        <p:scale>
          <a:sx n="46" d="100"/>
          <a:sy n="46" d="100"/>
        </p:scale>
        <p:origin x="122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003136" cy="35184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230850" y="1"/>
            <a:ext cx="4003136" cy="351845"/>
          </a:xfrm>
          <a:prstGeom prst="rect">
            <a:avLst/>
          </a:prstGeom>
        </p:spPr>
        <p:txBody>
          <a:bodyPr vert="horz" lIns="91440" tIns="45720" rIns="91440" bIns="45720" rtlCol="0"/>
          <a:lstStyle>
            <a:lvl1pPr algn="r">
              <a:defRPr sz="1200"/>
            </a:lvl1pPr>
          </a:lstStyle>
          <a:p>
            <a:fld id="{D2148ADE-6131-44D8-8199-9D78AF27233F}" type="datetimeFigureOut">
              <a:rPr lang="en-IN" smtClean="0"/>
              <a:t>27-08-2021</a:t>
            </a:fld>
            <a:endParaRPr lang="en-IN"/>
          </a:p>
        </p:txBody>
      </p:sp>
      <p:sp>
        <p:nvSpPr>
          <p:cNvPr id="4" name="Slide Image Placeholder 3"/>
          <p:cNvSpPr>
            <a:spLocks noGrp="1" noRot="1" noChangeAspect="1"/>
          </p:cNvSpPr>
          <p:nvPr>
            <p:ph type="sldImg" idx="2"/>
          </p:nvPr>
        </p:nvSpPr>
        <p:spPr>
          <a:xfrm>
            <a:off x="2514600" y="876300"/>
            <a:ext cx="4206875" cy="23669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24444" y="3373862"/>
            <a:ext cx="7387187" cy="276054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2" y="6658556"/>
            <a:ext cx="4003136" cy="35184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230850" y="6658556"/>
            <a:ext cx="4003136" cy="351845"/>
          </a:xfrm>
          <a:prstGeom prst="rect">
            <a:avLst/>
          </a:prstGeom>
        </p:spPr>
        <p:txBody>
          <a:bodyPr vert="horz" lIns="91440" tIns="45720" rIns="91440" bIns="45720" rtlCol="0" anchor="b"/>
          <a:lstStyle>
            <a:lvl1pPr algn="r">
              <a:defRPr sz="1200"/>
            </a:lvl1pPr>
          </a:lstStyle>
          <a:p>
            <a:fld id="{8F3AE4F5-7EE8-4579-B971-F7E5D9229C72}" type="slidenum">
              <a:rPr lang="en-IN" smtClean="0"/>
              <a:t>‹#›</a:t>
            </a:fld>
            <a:endParaRPr lang="en-IN"/>
          </a:p>
        </p:txBody>
      </p:sp>
    </p:spTree>
    <p:extLst>
      <p:ext uri="{BB962C8B-B14F-4D97-AF65-F5344CB8AC3E}">
        <p14:creationId xmlns:p14="http://schemas.microsoft.com/office/powerpoint/2010/main" val="2519751621"/>
      </p:ext>
    </p:extLst>
  </p:cSld>
  <p:clrMap bg1="lt1" tx1="dk1" bg2="lt2" tx2="dk2" accent1="accent1" accent2="accent2" accent3="accent3" accent4="accent4" accent5="accent5" accent6="accent6" hlink="hlink" folHlink="folHlink"/>
  <p:notesStyle>
    <a:lvl1pPr marL="0" algn="l" defTabSz="1530613" rtl="0" eaLnBrk="1" latinLnBrk="0" hangingPunct="1">
      <a:defRPr sz="2009" kern="1200">
        <a:solidFill>
          <a:schemeClr val="tx1"/>
        </a:solidFill>
        <a:latin typeface="+mn-lt"/>
        <a:ea typeface="+mn-ea"/>
        <a:cs typeface="+mn-cs"/>
      </a:defRPr>
    </a:lvl1pPr>
    <a:lvl2pPr marL="765306" algn="l" defTabSz="1530613" rtl="0" eaLnBrk="1" latinLnBrk="0" hangingPunct="1">
      <a:defRPr sz="2009" kern="1200">
        <a:solidFill>
          <a:schemeClr val="tx1"/>
        </a:solidFill>
        <a:latin typeface="+mn-lt"/>
        <a:ea typeface="+mn-ea"/>
        <a:cs typeface="+mn-cs"/>
      </a:defRPr>
    </a:lvl2pPr>
    <a:lvl3pPr marL="1530613" algn="l" defTabSz="1530613" rtl="0" eaLnBrk="1" latinLnBrk="0" hangingPunct="1">
      <a:defRPr sz="2009" kern="1200">
        <a:solidFill>
          <a:schemeClr val="tx1"/>
        </a:solidFill>
        <a:latin typeface="+mn-lt"/>
        <a:ea typeface="+mn-ea"/>
        <a:cs typeface="+mn-cs"/>
      </a:defRPr>
    </a:lvl3pPr>
    <a:lvl4pPr marL="2295919" algn="l" defTabSz="1530613" rtl="0" eaLnBrk="1" latinLnBrk="0" hangingPunct="1">
      <a:defRPr sz="2009" kern="1200">
        <a:solidFill>
          <a:schemeClr val="tx1"/>
        </a:solidFill>
        <a:latin typeface="+mn-lt"/>
        <a:ea typeface="+mn-ea"/>
        <a:cs typeface="+mn-cs"/>
      </a:defRPr>
    </a:lvl4pPr>
    <a:lvl5pPr marL="3061226" algn="l" defTabSz="1530613" rtl="0" eaLnBrk="1" latinLnBrk="0" hangingPunct="1">
      <a:defRPr sz="2009" kern="1200">
        <a:solidFill>
          <a:schemeClr val="tx1"/>
        </a:solidFill>
        <a:latin typeface="+mn-lt"/>
        <a:ea typeface="+mn-ea"/>
        <a:cs typeface="+mn-cs"/>
      </a:defRPr>
    </a:lvl5pPr>
    <a:lvl6pPr marL="3826534" algn="l" defTabSz="1530613" rtl="0" eaLnBrk="1" latinLnBrk="0" hangingPunct="1">
      <a:defRPr sz="2009" kern="1200">
        <a:solidFill>
          <a:schemeClr val="tx1"/>
        </a:solidFill>
        <a:latin typeface="+mn-lt"/>
        <a:ea typeface="+mn-ea"/>
        <a:cs typeface="+mn-cs"/>
      </a:defRPr>
    </a:lvl6pPr>
    <a:lvl7pPr marL="4591839" algn="l" defTabSz="1530613" rtl="0" eaLnBrk="1" latinLnBrk="0" hangingPunct="1">
      <a:defRPr sz="2009" kern="1200">
        <a:solidFill>
          <a:schemeClr val="tx1"/>
        </a:solidFill>
        <a:latin typeface="+mn-lt"/>
        <a:ea typeface="+mn-ea"/>
        <a:cs typeface="+mn-cs"/>
      </a:defRPr>
    </a:lvl7pPr>
    <a:lvl8pPr marL="5357147" algn="l" defTabSz="1530613" rtl="0" eaLnBrk="1" latinLnBrk="0" hangingPunct="1">
      <a:defRPr sz="2009" kern="1200">
        <a:solidFill>
          <a:schemeClr val="tx1"/>
        </a:solidFill>
        <a:latin typeface="+mn-lt"/>
        <a:ea typeface="+mn-ea"/>
        <a:cs typeface="+mn-cs"/>
      </a:defRPr>
    </a:lvl8pPr>
    <a:lvl9pPr marL="6122452" algn="l" defTabSz="1530613" rtl="0" eaLnBrk="1" latinLnBrk="0" hangingPunct="1">
      <a:defRPr sz="200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briefly about the client;</a:t>
            </a:r>
            <a:r>
              <a:rPr lang="en-US" baseline="0" dirty="0"/>
              <a:t> describe the </a:t>
            </a:r>
            <a:r>
              <a:rPr lang="en-US" dirty="0"/>
              <a:t>product</a:t>
            </a:r>
            <a:r>
              <a:rPr lang="en-US" baseline="0" dirty="0"/>
              <a:t> suite and its modules. What business/technical problems are being solved and for whom (</a:t>
            </a:r>
            <a:r>
              <a:rPr lang="en-US" baseline="0" dirty="0" err="1"/>
              <a:t>ie</a:t>
            </a:r>
            <a:r>
              <a:rPr lang="en-US" baseline="0" dirty="0"/>
              <a:t>. end users).</a:t>
            </a:r>
            <a:endParaRPr lang="en-US" dirty="0"/>
          </a:p>
        </p:txBody>
      </p:sp>
      <p:sp>
        <p:nvSpPr>
          <p:cNvPr id="4" name="Slide Number Placeholder 3"/>
          <p:cNvSpPr>
            <a:spLocks noGrp="1"/>
          </p:cNvSpPr>
          <p:nvPr>
            <p:ph type="sldNum" sz="quarter" idx="10"/>
          </p:nvPr>
        </p:nvSpPr>
        <p:spPr/>
        <p:txBody>
          <a:bodyPr/>
          <a:lstStyle/>
          <a:p>
            <a:fld id="{8F3AE4F5-7EE8-4579-B971-F7E5D9229C72}" type="slidenum">
              <a:rPr lang="en-IN" smtClean="0"/>
              <a:t>2</a:t>
            </a:fld>
            <a:endParaRPr lang="en-IN"/>
          </a:p>
        </p:txBody>
      </p:sp>
    </p:spTree>
    <p:extLst>
      <p:ext uri="{BB962C8B-B14F-4D97-AF65-F5344CB8AC3E}">
        <p14:creationId xmlns:p14="http://schemas.microsoft.com/office/powerpoint/2010/main" val="910885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briefly about the client;</a:t>
            </a:r>
            <a:r>
              <a:rPr lang="en-US" baseline="0" dirty="0"/>
              <a:t> describe the </a:t>
            </a:r>
            <a:r>
              <a:rPr lang="en-US" dirty="0"/>
              <a:t>product</a:t>
            </a:r>
            <a:r>
              <a:rPr lang="en-US" baseline="0" dirty="0"/>
              <a:t> suite and its modules. What business/technical problems are being solved and for whom (</a:t>
            </a:r>
            <a:r>
              <a:rPr lang="en-US" baseline="0" dirty="0" err="1"/>
              <a:t>ie</a:t>
            </a:r>
            <a:r>
              <a:rPr lang="en-US" baseline="0" dirty="0"/>
              <a:t>. end users).</a:t>
            </a:r>
            <a:endParaRPr lang="en-US" dirty="0"/>
          </a:p>
        </p:txBody>
      </p:sp>
      <p:sp>
        <p:nvSpPr>
          <p:cNvPr id="4" name="Slide Number Placeholder 3"/>
          <p:cNvSpPr>
            <a:spLocks noGrp="1"/>
          </p:cNvSpPr>
          <p:nvPr>
            <p:ph type="sldNum" sz="quarter" idx="10"/>
          </p:nvPr>
        </p:nvSpPr>
        <p:spPr/>
        <p:txBody>
          <a:bodyPr/>
          <a:lstStyle/>
          <a:p>
            <a:fld id="{8F3AE4F5-7EE8-4579-B971-F7E5D9229C72}" type="slidenum">
              <a:rPr lang="en-IN" smtClean="0"/>
              <a:t>11</a:t>
            </a:fld>
            <a:endParaRPr lang="en-IN"/>
          </a:p>
        </p:txBody>
      </p:sp>
    </p:spTree>
    <p:extLst>
      <p:ext uri="{BB962C8B-B14F-4D97-AF65-F5344CB8AC3E}">
        <p14:creationId xmlns:p14="http://schemas.microsoft.com/office/powerpoint/2010/main" val="1644650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briefly about the client;</a:t>
            </a:r>
            <a:r>
              <a:rPr lang="en-US" baseline="0" dirty="0"/>
              <a:t> describe the </a:t>
            </a:r>
            <a:r>
              <a:rPr lang="en-US" dirty="0"/>
              <a:t>product</a:t>
            </a:r>
            <a:r>
              <a:rPr lang="en-US" baseline="0" dirty="0"/>
              <a:t> suite and its modules. What business/technical problems are being solved and for whom (</a:t>
            </a:r>
            <a:r>
              <a:rPr lang="en-US" baseline="0" dirty="0" err="1"/>
              <a:t>ie</a:t>
            </a:r>
            <a:r>
              <a:rPr lang="en-US" baseline="0" dirty="0"/>
              <a:t>. end users).</a:t>
            </a:r>
            <a:endParaRPr lang="en-US" dirty="0"/>
          </a:p>
        </p:txBody>
      </p:sp>
      <p:sp>
        <p:nvSpPr>
          <p:cNvPr id="4" name="Slide Number Placeholder 3"/>
          <p:cNvSpPr>
            <a:spLocks noGrp="1"/>
          </p:cNvSpPr>
          <p:nvPr>
            <p:ph type="sldNum" sz="quarter" idx="10"/>
          </p:nvPr>
        </p:nvSpPr>
        <p:spPr/>
        <p:txBody>
          <a:bodyPr/>
          <a:lstStyle/>
          <a:p>
            <a:fld id="{8F3AE4F5-7EE8-4579-B971-F7E5D9229C72}" type="slidenum">
              <a:rPr lang="en-IN" smtClean="0"/>
              <a:t>12</a:t>
            </a:fld>
            <a:endParaRPr lang="en-IN"/>
          </a:p>
        </p:txBody>
      </p:sp>
    </p:spTree>
    <p:extLst>
      <p:ext uri="{BB962C8B-B14F-4D97-AF65-F5344CB8AC3E}">
        <p14:creationId xmlns:p14="http://schemas.microsoft.com/office/powerpoint/2010/main" val="2854446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briefly about the client;</a:t>
            </a:r>
            <a:r>
              <a:rPr lang="en-US" baseline="0" dirty="0"/>
              <a:t> describe the </a:t>
            </a:r>
            <a:r>
              <a:rPr lang="en-US" dirty="0"/>
              <a:t>product</a:t>
            </a:r>
            <a:r>
              <a:rPr lang="en-US" baseline="0" dirty="0"/>
              <a:t> suite and its modules. What business/technical problems are being solved and for whom (</a:t>
            </a:r>
            <a:r>
              <a:rPr lang="en-US" baseline="0" dirty="0" err="1"/>
              <a:t>ie</a:t>
            </a:r>
            <a:r>
              <a:rPr lang="en-US" baseline="0" dirty="0"/>
              <a:t>. end users).</a:t>
            </a:r>
            <a:endParaRPr lang="en-US" dirty="0"/>
          </a:p>
        </p:txBody>
      </p:sp>
      <p:sp>
        <p:nvSpPr>
          <p:cNvPr id="4" name="Slide Number Placeholder 3"/>
          <p:cNvSpPr>
            <a:spLocks noGrp="1"/>
          </p:cNvSpPr>
          <p:nvPr>
            <p:ph type="sldNum" sz="quarter" idx="10"/>
          </p:nvPr>
        </p:nvSpPr>
        <p:spPr/>
        <p:txBody>
          <a:bodyPr/>
          <a:lstStyle/>
          <a:p>
            <a:fld id="{8F3AE4F5-7EE8-4579-B971-F7E5D9229C72}" type="slidenum">
              <a:rPr lang="en-IN" smtClean="0"/>
              <a:t>3</a:t>
            </a:fld>
            <a:endParaRPr lang="en-IN"/>
          </a:p>
        </p:txBody>
      </p:sp>
    </p:spTree>
    <p:extLst>
      <p:ext uri="{BB962C8B-B14F-4D97-AF65-F5344CB8AC3E}">
        <p14:creationId xmlns:p14="http://schemas.microsoft.com/office/powerpoint/2010/main" val="319032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briefly about the client;</a:t>
            </a:r>
            <a:r>
              <a:rPr lang="en-US" baseline="0" dirty="0"/>
              <a:t> describe the </a:t>
            </a:r>
            <a:r>
              <a:rPr lang="en-US" dirty="0"/>
              <a:t>product</a:t>
            </a:r>
            <a:r>
              <a:rPr lang="en-US" baseline="0" dirty="0"/>
              <a:t> suite and its modules. What business/technical problems are being solved and for whom (</a:t>
            </a:r>
            <a:r>
              <a:rPr lang="en-US" baseline="0" dirty="0" err="1"/>
              <a:t>ie</a:t>
            </a:r>
            <a:r>
              <a:rPr lang="en-US" baseline="0" dirty="0"/>
              <a:t>. end users).</a:t>
            </a:r>
            <a:endParaRPr lang="en-US" dirty="0"/>
          </a:p>
        </p:txBody>
      </p:sp>
      <p:sp>
        <p:nvSpPr>
          <p:cNvPr id="4" name="Slide Number Placeholder 3"/>
          <p:cNvSpPr>
            <a:spLocks noGrp="1"/>
          </p:cNvSpPr>
          <p:nvPr>
            <p:ph type="sldNum" sz="quarter" idx="10"/>
          </p:nvPr>
        </p:nvSpPr>
        <p:spPr/>
        <p:txBody>
          <a:bodyPr/>
          <a:lstStyle/>
          <a:p>
            <a:fld id="{8F3AE4F5-7EE8-4579-B971-F7E5D9229C72}" type="slidenum">
              <a:rPr lang="en-IN" smtClean="0"/>
              <a:t>4</a:t>
            </a:fld>
            <a:endParaRPr lang="en-IN"/>
          </a:p>
        </p:txBody>
      </p:sp>
    </p:spTree>
    <p:extLst>
      <p:ext uri="{BB962C8B-B14F-4D97-AF65-F5344CB8AC3E}">
        <p14:creationId xmlns:p14="http://schemas.microsoft.com/office/powerpoint/2010/main" val="2341006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briefly about the client;</a:t>
            </a:r>
            <a:r>
              <a:rPr lang="en-US" baseline="0" dirty="0"/>
              <a:t> describe the </a:t>
            </a:r>
            <a:r>
              <a:rPr lang="en-US" dirty="0"/>
              <a:t>product</a:t>
            </a:r>
            <a:r>
              <a:rPr lang="en-US" baseline="0" dirty="0"/>
              <a:t> suite and its modules. What business/technical problems are being solved and for whom (</a:t>
            </a:r>
            <a:r>
              <a:rPr lang="en-US" baseline="0" dirty="0" err="1"/>
              <a:t>ie</a:t>
            </a:r>
            <a:r>
              <a:rPr lang="en-US" baseline="0" dirty="0"/>
              <a:t>. end users).</a:t>
            </a:r>
            <a:endParaRPr lang="en-US" dirty="0"/>
          </a:p>
        </p:txBody>
      </p:sp>
      <p:sp>
        <p:nvSpPr>
          <p:cNvPr id="4" name="Slide Number Placeholder 3"/>
          <p:cNvSpPr>
            <a:spLocks noGrp="1"/>
          </p:cNvSpPr>
          <p:nvPr>
            <p:ph type="sldNum" sz="quarter" idx="10"/>
          </p:nvPr>
        </p:nvSpPr>
        <p:spPr/>
        <p:txBody>
          <a:bodyPr/>
          <a:lstStyle/>
          <a:p>
            <a:fld id="{8F3AE4F5-7EE8-4579-B971-F7E5D9229C72}" type="slidenum">
              <a:rPr lang="en-IN" smtClean="0"/>
              <a:t>5</a:t>
            </a:fld>
            <a:endParaRPr lang="en-IN"/>
          </a:p>
        </p:txBody>
      </p:sp>
    </p:spTree>
    <p:extLst>
      <p:ext uri="{BB962C8B-B14F-4D97-AF65-F5344CB8AC3E}">
        <p14:creationId xmlns:p14="http://schemas.microsoft.com/office/powerpoint/2010/main" val="4030998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briefly about the client;</a:t>
            </a:r>
            <a:r>
              <a:rPr lang="en-US" baseline="0" dirty="0"/>
              <a:t> describe the </a:t>
            </a:r>
            <a:r>
              <a:rPr lang="en-US" dirty="0"/>
              <a:t>product</a:t>
            </a:r>
            <a:r>
              <a:rPr lang="en-US" baseline="0" dirty="0"/>
              <a:t> suite and its modules. What business/technical problems are being solved and for whom (</a:t>
            </a:r>
            <a:r>
              <a:rPr lang="en-US" baseline="0" dirty="0" err="1"/>
              <a:t>ie</a:t>
            </a:r>
            <a:r>
              <a:rPr lang="en-US" baseline="0" dirty="0"/>
              <a:t>. end users).</a:t>
            </a:r>
            <a:endParaRPr lang="en-US" dirty="0"/>
          </a:p>
        </p:txBody>
      </p:sp>
      <p:sp>
        <p:nvSpPr>
          <p:cNvPr id="4" name="Slide Number Placeholder 3"/>
          <p:cNvSpPr>
            <a:spLocks noGrp="1"/>
          </p:cNvSpPr>
          <p:nvPr>
            <p:ph type="sldNum" sz="quarter" idx="10"/>
          </p:nvPr>
        </p:nvSpPr>
        <p:spPr/>
        <p:txBody>
          <a:bodyPr/>
          <a:lstStyle/>
          <a:p>
            <a:fld id="{8F3AE4F5-7EE8-4579-B971-F7E5D9229C72}" type="slidenum">
              <a:rPr lang="en-IN" smtClean="0"/>
              <a:t>6</a:t>
            </a:fld>
            <a:endParaRPr lang="en-IN"/>
          </a:p>
        </p:txBody>
      </p:sp>
    </p:spTree>
    <p:extLst>
      <p:ext uri="{BB962C8B-B14F-4D97-AF65-F5344CB8AC3E}">
        <p14:creationId xmlns:p14="http://schemas.microsoft.com/office/powerpoint/2010/main" val="3002572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briefly about the client;</a:t>
            </a:r>
            <a:r>
              <a:rPr lang="en-US" baseline="0" dirty="0"/>
              <a:t> describe the </a:t>
            </a:r>
            <a:r>
              <a:rPr lang="en-US" dirty="0"/>
              <a:t>product</a:t>
            </a:r>
            <a:r>
              <a:rPr lang="en-US" baseline="0" dirty="0"/>
              <a:t> suite and its modules. What business/technical problems are being solved and for whom (</a:t>
            </a:r>
            <a:r>
              <a:rPr lang="en-US" baseline="0" dirty="0" err="1"/>
              <a:t>ie</a:t>
            </a:r>
            <a:r>
              <a:rPr lang="en-US" baseline="0" dirty="0"/>
              <a:t>. end users).</a:t>
            </a:r>
            <a:endParaRPr lang="en-US" dirty="0"/>
          </a:p>
        </p:txBody>
      </p:sp>
      <p:sp>
        <p:nvSpPr>
          <p:cNvPr id="4" name="Slide Number Placeholder 3"/>
          <p:cNvSpPr>
            <a:spLocks noGrp="1"/>
          </p:cNvSpPr>
          <p:nvPr>
            <p:ph type="sldNum" sz="quarter" idx="10"/>
          </p:nvPr>
        </p:nvSpPr>
        <p:spPr/>
        <p:txBody>
          <a:bodyPr/>
          <a:lstStyle/>
          <a:p>
            <a:fld id="{8F3AE4F5-7EE8-4579-B971-F7E5D9229C72}" type="slidenum">
              <a:rPr lang="en-IN" smtClean="0"/>
              <a:t>7</a:t>
            </a:fld>
            <a:endParaRPr lang="en-IN"/>
          </a:p>
        </p:txBody>
      </p:sp>
    </p:spTree>
    <p:extLst>
      <p:ext uri="{BB962C8B-B14F-4D97-AF65-F5344CB8AC3E}">
        <p14:creationId xmlns:p14="http://schemas.microsoft.com/office/powerpoint/2010/main" val="3145079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briefly about the client;</a:t>
            </a:r>
            <a:r>
              <a:rPr lang="en-US" baseline="0" dirty="0"/>
              <a:t> describe the </a:t>
            </a:r>
            <a:r>
              <a:rPr lang="en-US" dirty="0"/>
              <a:t>product</a:t>
            </a:r>
            <a:r>
              <a:rPr lang="en-US" baseline="0" dirty="0"/>
              <a:t> suite and its modules. What business/technical problems are being solved and for whom (</a:t>
            </a:r>
            <a:r>
              <a:rPr lang="en-US" baseline="0" dirty="0" err="1"/>
              <a:t>ie</a:t>
            </a:r>
            <a:r>
              <a:rPr lang="en-US" baseline="0" dirty="0"/>
              <a:t>. end users).</a:t>
            </a:r>
            <a:endParaRPr lang="en-US" dirty="0"/>
          </a:p>
        </p:txBody>
      </p:sp>
      <p:sp>
        <p:nvSpPr>
          <p:cNvPr id="4" name="Slide Number Placeholder 3"/>
          <p:cNvSpPr>
            <a:spLocks noGrp="1"/>
          </p:cNvSpPr>
          <p:nvPr>
            <p:ph type="sldNum" sz="quarter" idx="10"/>
          </p:nvPr>
        </p:nvSpPr>
        <p:spPr/>
        <p:txBody>
          <a:bodyPr/>
          <a:lstStyle/>
          <a:p>
            <a:fld id="{8F3AE4F5-7EE8-4579-B971-F7E5D9229C72}" type="slidenum">
              <a:rPr lang="en-IN" smtClean="0"/>
              <a:t>8</a:t>
            </a:fld>
            <a:endParaRPr lang="en-IN"/>
          </a:p>
        </p:txBody>
      </p:sp>
    </p:spTree>
    <p:extLst>
      <p:ext uri="{BB962C8B-B14F-4D97-AF65-F5344CB8AC3E}">
        <p14:creationId xmlns:p14="http://schemas.microsoft.com/office/powerpoint/2010/main" val="78116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briefly about the client;</a:t>
            </a:r>
            <a:r>
              <a:rPr lang="en-US" baseline="0" dirty="0"/>
              <a:t> describe the </a:t>
            </a:r>
            <a:r>
              <a:rPr lang="en-US" dirty="0"/>
              <a:t>product</a:t>
            </a:r>
            <a:r>
              <a:rPr lang="en-US" baseline="0" dirty="0"/>
              <a:t> suite and its modules. What business/technical problems are being solved and for whom (</a:t>
            </a:r>
            <a:r>
              <a:rPr lang="en-US" baseline="0" dirty="0" err="1"/>
              <a:t>ie</a:t>
            </a:r>
            <a:r>
              <a:rPr lang="en-US" baseline="0" dirty="0"/>
              <a:t>. end users).</a:t>
            </a:r>
            <a:endParaRPr lang="en-US" dirty="0"/>
          </a:p>
        </p:txBody>
      </p:sp>
      <p:sp>
        <p:nvSpPr>
          <p:cNvPr id="4" name="Slide Number Placeholder 3"/>
          <p:cNvSpPr>
            <a:spLocks noGrp="1"/>
          </p:cNvSpPr>
          <p:nvPr>
            <p:ph type="sldNum" sz="quarter" idx="10"/>
          </p:nvPr>
        </p:nvSpPr>
        <p:spPr/>
        <p:txBody>
          <a:bodyPr/>
          <a:lstStyle/>
          <a:p>
            <a:fld id="{8F3AE4F5-7EE8-4579-B971-F7E5D9229C72}" type="slidenum">
              <a:rPr lang="en-IN" smtClean="0"/>
              <a:t>9</a:t>
            </a:fld>
            <a:endParaRPr lang="en-IN"/>
          </a:p>
        </p:txBody>
      </p:sp>
    </p:spTree>
    <p:extLst>
      <p:ext uri="{BB962C8B-B14F-4D97-AF65-F5344CB8AC3E}">
        <p14:creationId xmlns:p14="http://schemas.microsoft.com/office/powerpoint/2010/main" val="563463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briefly about the client;</a:t>
            </a:r>
            <a:r>
              <a:rPr lang="en-US" baseline="0" dirty="0"/>
              <a:t> describe the </a:t>
            </a:r>
            <a:r>
              <a:rPr lang="en-US" dirty="0"/>
              <a:t>product</a:t>
            </a:r>
            <a:r>
              <a:rPr lang="en-US" baseline="0" dirty="0"/>
              <a:t> suite and its modules. What business/technical problems are being solved and for whom (</a:t>
            </a:r>
            <a:r>
              <a:rPr lang="en-US" baseline="0" dirty="0" err="1"/>
              <a:t>ie</a:t>
            </a:r>
            <a:r>
              <a:rPr lang="en-US" baseline="0" dirty="0"/>
              <a:t>. end users).</a:t>
            </a:r>
            <a:endParaRPr lang="en-US" dirty="0"/>
          </a:p>
        </p:txBody>
      </p:sp>
      <p:sp>
        <p:nvSpPr>
          <p:cNvPr id="4" name="Slide Number Placeholder 3"/>
          <p:cNvSpPr>
            <a:spLocks noGrp="1"/>
          </p:cNvSpPr>
          <p:nvPr>
            <p:ph type="sldNum" sz="quarter" idx="10"/>
          </p:nvPr>
        </p:nvSpPr>
        <p:spPr/>
        <p:txBody>
          <a:bodyPr/>
          <a:lstStyle/>
          <a:p>
            <a:fld id="{8F3AE4F5-7EE8-4579-B971-F7E5D9229C72}" type="slidenum">
              <a:rPr lang="en-IN" smtClean="0"/>
              <a:t>10</a:t>
            </a:fld>
            <a:endParaRPr lang="en-IN"/>
          </a:p>
        </p:txBody>
      </p:sp>
    </p:spTree>
    <p:extLst>
      <p:ext uri="{BB962C8B-B14F-4D97-AF65-F5344CB8AC3E}">
        <p14:creationId xmlns:p14="http://schemas.microsoft.com/office/powerpoint/2010/main" val="665408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Copyright">
    <p:bg>
      <p:bgPr>
        <a:solidFill>
          <a:srgbClr val="5E5E5E"/>
        </a:solidFill>
        <a:effectLst/>
      </p:bgPr>
    </p:bg>
    <p:spTree>
      <p:nvGrpSpPr>
        <p:cNvPr id="1" name=""/>
        <p:cNvGrpSpPr/>
        <p:nvPr/>
      </p:nvGrpSpPr>
      <p:grpSpPr>
        <a:xfrm>
          <a:off x="0" y="0"/>
          <a:ext cx="0" cy="0"/>
          <a:chOff x="0" y="0"/>
          <a:chExt cx="0" cy="0"/>
        </a:xfrm>
      </p:grpSpPr>
      <p:sp>
        <p:nvSpPr>
          <p:cNvPr id="12" name="©2018 Impetus Technologies, Inc. All rights reserved.…"/>
          <p:cNvSpPr txBox="1"/>
          <p:nvPr/>
        </p:nvSpPr>
        <p:spPr>
          <a:xfrm>
            <a:off x="1625607" y="5668570"/>
            <a:ext cx="13586571" cy="23534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p>
            <a:pPr algn="l">
              <a:lnSpc>
                <a:spcPct val="120000"/>
              </a:lnSpc>
              <a:spcBef>
                <a:spcPts val="1350"/>
              </a:spcBef>
              <a:defRPr sz="2400">
                <a:solidFill>
                  <a:srgbClr val="D5D5D5"/>
                </a:solidFill>
              </a:defRPr>
            </a:pPr>
            <a:r>
              <a:rPr sz="1800"/>
              <a:t>©20</a:t>
            </a:r>
            <a:r>
              <a:rPr lang="en-US" sz="1800"/>
              <a:t>20</a:t>
            </a:r>
            <a:r>
              <a:rPr sz="1800"/>
              <a:t> Impetus Technologies, Inc.</a:t>
            </a:r>
          </a:p>
          <a:p>
            <a:pPr algn="l">
              <a:lnSpc>
                <a:spcPct val="120000"/>
              </a:lnSpc>
              <a:spcBef>
                <a:spcPts val="1350"/>
              </a:spcBef>
              <a:defRPr sz="2400">
                <a:solidFill>
                  <a:srgbClr val="D5D5D5"/>
                </a:solidFill>
              </a:defRPr>
            </a:pPr>
            <a:r>
              <a:rPr sz="1800"/>
              <a:t>You are prohibited from making a copy or modification of, or from redistributing, rebroadcasting, or re-encoding of this content without the prior written consent of Impetus.</a:t>
            </a:r>
          </a:p>
          <a:p>
            <a:pPr algn="l">
              <a:lnSpc>
                <a:spcPct val="120000"/>
              </a:lnSpc>
              <a:spcBef>
                <a:spcPts val="1350"/>
              </a:spcBef>
              <a:defRPr sz="2400">
                <a:solidFill>
                  <a:srgbClr val="D5D5D5"/>
                </a:solidFill>
              </a:defRPr>
            </a:pPr>
            <a:r>
              <a:rPr sz="1800"/>
              <a:t>This presentation may include images from other products and services. These images are used for illustrative purposes only. Unless explicitly stated there is no implied endorsement or sponsorship of these products by Impetus. All copyrights and trademarks are property of their respective owners. </a:t>
            </a:r>
          </a:p>
        </p:txBody>
      </p:sp>
      <p:pic>
        <p:nvPicPr>
          <p:cNvPr id="13" name="Impetus master logo black and white.pdf" descr="Impetus master logo black and white.pdf"/>
          <p:cNvPicPr>
            <a:picLocks noChangeAspect="1"/>
          </p:cNvPicPr>
          <p:nvPr/>
        </p:nvPicPr>
        <p:blipFill>
          <a:blip r:embed="rId2">
            <a:alphaModFix amt="30000"/>
          </a:blip>
          <a:stretch>
            <a:fillRect/>
          </a:stretch>
        </p:blipFill>
        <p:spPr>
          <a:xfrm>
            <a:off x="21285205" y="12877804"/>
            <a:ext cx="2691988" cy="439564"/>
          </a:xfrm>
          <a:prstGeom prst="rect">
            <a:avLst/>
          </a:prstGeom>
          <a:ln w="12700">
            <a:miter lim="400000"/>
          </a:ln>
        </p:spPr>
      </p:pic>
      <p:sp>
        <p:nvSpPr>
          <p:cNvPr id="14" name="Slide Number"/>
          <p:cNvSpPr txBox="1">
            <a:spLocks noGrp="1"/>
          </p:cNvSpPr>
          <p:nvPr>
            <p:ph type="sldNum" sz="quarter" idx="2"/>
          </p:nvPr>
        </p:nvSpPr>
        <p:spPr>
          <a:xfrm>
            <a:off x="12185653" y="13081007"/>
            <a:ext cx="384721" cy="434991"/>
          </a:xfrm>
          <a:prstGeom prst="rect">
            <a:avLst/>
          </a:prstGeom>
        </p:spPr>
        <p:txBody>
          <a:bodyPr/>
          <a:lstStyle>
            <a:lvl1pPr algn="l" defTabSz="1371660">
              <a:lnSpc>
                <a:spcPct val="120000"/>
              </a:lnSpc>
              <a:spcBef>
                <a:spcPts val="900"/>
              </a:spcBef>
              <a:defRPr>
                <a:solidFill>
                  <a:srgbClr val="FF2600"/>
                </a:solidFill>
              </a:defRPr>
            </a:lvl1pPr>
          </a:lstStyle>
          <a:p>
            <a:pPr>
              <a:defRPr/>
            </a:pPr>
            <a:fld id="{A34DE2CE-8308-4803-933F-4E78DAF5DA89}" type="slidenum">
              <a:rPr lang="en-US" smtClean="0"/>
              <a:pPr>
                <a:defRPr/>
              </a:pPr>
              <a:t>‹#›</a:t>
            </a:fld>
            <a:endParaRPr lang="en-US"/>
          </a:p>
        </p:txBody>
      </p:sp>
    </p:spTree>
    <p:extLst>
      <p:ext uri="{BB962C8B-B14F-4D97-AF65-F5344CB8AC3E}">
        <p14:creationId xmlns:p14="http://schemas.microsoft.com/office/powerpoint/2010/main" val="4249140414"/>
      </p:ext>
    </p:extLst>
  </p:cSld>
  <p:clrMapOvr>
    <a:masterClrMapping/>
  </p:clrMapOvr>
  <p:transition spd="med"/>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8" name="Title Text"/>
          <p:cNvSpPr txBox="1">
            <a:spLocks noGrp="1"/>
          </p:cNvSpPr>
          <p:nvPr>
            <p:ph type="title"/>
          </p:nvPr>
        </p:nvSpPr>
        <p:spPr>
          <a:xfrm>
            <a:off x="1625607" y="4572000"/>
            <a:ext cx="21132801" cy="4572000"/>
          </a:xfrm>
          <a:prstGeom prst="rect">
            <a:avLst/>
          </a:prstGeom>
        </p:spPr>
        <p:txBody>
          <a:bodyPr/>
          <a:lstStyle/>
          <a:p>
            <a:r>
              <a:rPr lang="en-US"/>
              <a:t>Click to edit Master title style</a:t>
            </a:r>
            <a:endParaRPr/>
          </a:p>
        </p:txBody>
      </p:sp>
      <p:pic>
        <p:nvPicPr>
          <p:cNvPr id="39" name="Impetus master logo black and white.pdf" descr="Impetus master logo black and white.pdf"/>
          <p:cNvPicPr>
            <a:picLocks noChangeAspect="1"/>
          </p:cNvPicPr>
          <p:nvPr/>
        </p:nvPicPr>
        <p:blipFill>
          <a:blip r:embed="rId2">
            <a:alphaModFix amt="30000"/>
          </a:blip>
          <a:stretch>
            <a:fillRect/>
          </a:stretch>
        </p:blipFill>
        <p:spPr>
          <a:xfrm>
            <a:off x="21285205" y="12877804"/>
            <a:ext cx="2691988" cy="439564"/>
          </a:xfrm>
          <a:prstGeom prst="rect">
            <a:avLst/>
          </a:prstGeom>
          <a:ln w="12700">
            <a:miter lim="400000"/>
          </a:ln>
        </p:spPr>
      </p:pic>
      <p:sp>
        <p:nvSpPr>
          <p:cNvPr id="40" name="Slide Number"/>
          <p:cNvSpPr txBox="1">
            <a:spLocks noGrp="1"/>
          </p:cNvSpPr>
          <p:nvPr>
            <p:ph type="sldNum" sz="quarter" idx="2"/>
          </p:nvPr>
        </p:nvSpPr>
        <p:spPr>
          <a:prstGeom prst="rect">
            <a:avLst/>
          </a:prstGeom>
        </p:spPr>
        <p:txBody>
          <a:bodyPr/>
          <a:lstStyle/>
          <a:p>
            <a:pPr>
              <a:defRPr/>
            </a:pPr>
            <a:fld id="{F63F8D05-54F0-41ED-A838-E48839A12B95}" type="slidenum">
              <a:rPr lang="en-US" smtClean="0"/>
              <a:pPr>
                <a:defRPr/>
              </a:pPr>
              <a:t>‹#›</a:t>
            </a:fld>
            <a:endParaRPr lang="en-US"/>
          </a:p>
        </p:txBody>
      </p:sp>
    </p:spTree>
    <p:extLst>
      <p:ext uri="{BB962C8B-B14F-4D97-AF65-F5344CB8AC3E}">
        <p14:creationId xmlns:p14="http://schemas.microsoft.com/office/powerpoint/2010/main" val="64551819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Bullets">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rPr lang="en-US"/>
              <a:t>Click to edit Master title style</a:t>
            </a:r>
            <a:endParaRPr/>
          </a:p>
        </p:txBody>
      </p:sp>
      <p:sp>
        <p:nvSpPr>
          <p:cNvPr id="48" name="Body Level One…"/>
          <p:cNvSpPr txBox="1">
            <a:spLocks noGrp="1"/>
          </p:cNvSpPr>
          <p:nvPr>
            <p:ph type="body" idx="1"/>
          </p:nvPr>
        </p:nvSpPr>
        <p:spPr>
          <a:xfrm>
            <a:off x="1625607" y="3149601"/>
            <a:ext cx="21132801" cy="9296400"/>
          </a:xfrm>
          <a:prstGeom prst="rect">
            <a:avLst/>
          </a:prstGeom>
        </p:spPr>
        <p:txBody>
          <a:bodyPr lIns="0" tIns="0" rIns="0" bIns="0" anchor="t"/>
          <a:lstStyle>
            <a:lvl1pPr marL="0" indent="0">
              <a:buSzTx/>
              <a:buNone/>
              <a:defRPr sz="3602"/>
            </a:lvl1pPr>
            <a:lvl2pPr marL="609627" indent="-304813">
              <a:defRPr sz="3602"/>
            </a:lvl2pPr>
            <a:lvl3pPr marL="914438" indent="-304813">
              <a:defRPr sz="3602"/>
            </a:lvl3pPr>
            <a:lvl4pPr marL="1219251" indent="-304813">
              <a:defRPr sz="3602"/>
            </a:lvl4pPr>
            <a:lvl5pPr marL="1524065" indent="-304813">
              <a:defRPr sz="360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49" name="Impetus master logo black and white.pdf" descr="Impetus master logo black and white.pdf"/>
          <p:cNvPicPr>
            <a:picLocks noChangeAspect="1"/>
          </p:cNvPicPr>
          <p:nvPr/>
        </p:nvPicPr>
        <p:blipFill>
          <a:blip r:embed="rId2">
            <a:alphaModFix amt="30000"/>
          </a:blip>
          <a:stretch>
            <a:fillRect/>
          </a:stretch>
        </p:blipFill>
        <p:spPr>
          <a:xfrm>
            <a:off x="21285205" y="12877804"/>
            <a:ext cx="2691988" cy="439564"/>
          </a:xfrm>
          <a:prstGeom prst="rect">
            <a:avLst/>
          </a:prstGeom>
          <a:ln w="12700">
            <a:miter lim="400000"/>
          </a:ln>
        </p:spPr>
      </p:pic>
      <p:sp>
        <p:nvSpPr>
          <p:cNvPr id="50" name="Slide Number"/>
          <p:cNvSpPr txBox="1">
            <a:spLocks noGrp="1"/>
          </p:cNvSpPr>
          <p:nvPr>
            <p:ph type="sldNum" sz="quarter" idx="2"/>
          </p:nvPr>
        </p:nvSpPr>
        <p:spPr>
          <a:prstGeom prst="rect">
            <a:avLst/>
          </a:prstGeom>
        </p:spPr>
        <p:txBody>
          <a:bodyPr/>
          <a:lstStyle/>
          <a:p>
            <a:pPr>
              <a:defRPr/>
            </a:pPr>
            <a:fld id="{A34DE2CE-8308-4803-933F-4E78DAF5DA89}" type="slidenum">
              <a:rPr lang="en-US" smtClean="0"/>
              <a:pPr>
                <a:defRPr/>
              </a:pPr>
              <a:t>‹#›</a:t>
            </a:fld>
            <a:endParaRPr lang="en-US"/>
          </a:p>
        </p:txBody>
      </p:sp>
    </p:spTree>
    <p:extLst>
      <p:ext uri="{BB962C8B-B14F-4D97-AF65-F5344CB8AC3E}">
        <p14:creationId xmlns:p14="http://schemas.microsoft.com/office/powerpoint/2010/main" val="3089889955"/>
      </p:ext>
    </p:extLst>
  </p:cSld>
  <p:clrMapOvr>
    <a:masterClrMapping/>
  </p:clrMapOvr>
  <p:transition spd="med"/>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57" name="–Johnny Appleseed"/>
          <p:cNvSpPr txBox="1">
            <a:spLocks noGrp="1"/>
          </p:cNvSpPr>
          <p:nvPr>
            <p:ph type="body" sz="quarter" idx="13"/>
          </p:nvPr>
        </p:nvSpPr>
        <p:spPr>
          <a:xfrm>
            <a:off x="2387601" y="8953503"/>
            <a:ext cx="19621500" cy="472052"/>
          </a:xfrm>
          <a:prstGeom prst="rect">
            <a:avLst/>
          </a:prstGeom>
        </p:spPr>
        <p:txBody>
          <a:bodyPr anchor="t">
            <a:spAutoFit/>
          </a:bodyPr>
          <a:lstStyle>
            <a:lvl1pPr marL="0" indent="0" algn="ctr">
              <a:lnSpc>
                <a:spcPct val="100000"/>
              </a:lnSpc>
              <a:spcBef>
                <a:spcPts val="0"/>
              </a:spcBef>
              <a:buClrTx/>
              <a:buSzTx/>
              <a:buNone/>
              <a:defRPr sz="2401" i="1">
                <a:solidFill>
                  <a:srgbClr val="929292"/>
                </a:solidFill>
              </a:defRPr>
            </a:lvl1pPr>
          </a:lstStyle>
          <a:p>
            <a:pPr lvl="0"/>
            <a:r>
              <a:rPr lang="en-US"/>
              <a:t>Edit Master text styles</a:t>
            </a:r>
          </a:p>
        </p:txBody>
      </p:sp>
      <p:sp>
        <p:nvSpPr>
          <p:cNvPr id="58" name="“Type a quote here.”"/>
          <p:cNvSpPr txBox="1">
            <a:spLocks noGrp="1"/>
          </p:cNvSpPr>
          <p:nvPr>
            <p:ph type="body" sz="quarter" idx="14"/>
          </p:nvPr>
        </p:nvSpPr>
        <p:spPr>
          <a:xfrm>
            <a:off x="1625607" y="6157202"/>
            <a:ext cx="21132801" cy="664996"/>
          </a:xfrm>
          <a:prstGeom prst="rect">
            <a:avLst/>
          </a:prstGeom>
        </p:spPr>
        <p:txBody>
          <a:bodyPr lIns="0" tIns="0" rIns="0" bIns="0">
            <a:spAutoFit/>
          </a:bodyPr>
          <a:lstStyle>
            <a:lvl1pPr marL="0" indent="0" algn="ctr">
              <a:spcBef>
                <a:spcPts val="0"/>
              </a:spcBef>
              <a:buClrTx/>
              <a:buSzTx/>
              <a:buNone/>
              <a:defRPr sz="3602"/>
            </a:lvl1pPr>
          </a:lstStyle>
          <a:p>
            <a:pPr lvl="0"/>
            <a:r>
              <a:rPr lang="en-US"/>
              <a:t>Edit Master text styles</a:t>
            </a:r>
          </a:p>
        </p:txBody>
      </p:sp>
      <p:pic>
        <p:nvPicPr>
          <p:cNvPr id="59" name="Impetus master logo black and white.pdf" descr="Impetus master logo black and white.pdf"/>
          <p:cNvPicPr>
            <a:picLocks noChangeAspect="1"/>
          </p:cNvPicPr>
          <p:nvPr/>
        </p:nvPicPr>
        <p:blipFill>
          <a:blip r:embed="rId2">
            <a:alphaModFix amt="30000"/>
          </a:blip>
          <a:stretch>
            <a:fillRect/>
          </a:stretch>
        </p:blipFill>
        <p:spPr>
          <a:xfrm>
            <a:off x="21285205" y="12877804"/>
            <a:ext cx="2691988" cy="439564"/>
          </a:xfrm>
          <a:prstGeom prst="rect">
            <a:avLst/>
          </a:prstGeom>
          <a:ln w="12700">
            <a:miter lim="400000"/>
          </a:ln>
        </p:spPr>
      </p:pic>
      <p:sp>
        <p:nvSpPr>
          <p:cNvPr id="60" name="Slide Number"/>
          <p:cNvSpPr txBox="1">
            <a:spLocks noGrp="1"/>
          </p:cNvSpPr>
          <p:nvPr>
            <p:ph type="sldNum" sz="quarter" idx="2"/>
          </p:nvPr>
        </p:nvSpPr>
        <p:spPr>
          <a:prstGeom prst="rect">
            <a:avLst/>
          </a:prstGeom>
        </p:spPr>
        <p:txBody>
          <a:bodyPr/>
          <a:lstStyle/>
          <a:p>
            <a:pPr>
              <a:defRPr/>
            </a:pPr>
            <a:fld id="{A34DE2CE-8308-4803-933F-4E78DAF5DA89}" type="slidenum">
              <a:rPr lang="en-US" smtClean="0"/>
              <a:pPr>
                <a:defRPr/>
              </a:pPr>
              <a:t>‹#›</a:t>
            </a:fld>
            <a:endParaRPr lang="en-US"/>
          </a:p>
        </p:txBody>
      </p:sp>
    </p:spTree>
    <p:extLst>
      <p:ext uri="{BB962C8B-B14F-4D97-AF65-F5344CB8AC3E}">
        <p14:creationId xmlns:p14="http://schemas.microsoft.com/office/powerpoint/2010/main" val="70476159"/>
      </p:ext>
    </p:extLst>
  </p:cSld>
  <p:clrMapOvr>
    <a:masterClrMapping/>
  </p:clrMapOvr>
  <p:transition spd="med"/>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7" name="Slide Number"/>
          <p:cNvSpPr txBox="1">
            <a:spLocks noGrp="1"/>
          </p:cNvSpPr>
          <p:nvPr>
            <p:ph type="sldNum" sz="quarter" idx="2"/>
          </p:nvPr>
        </p:nvSpPr>
        <p:spPr>
          <a:prstGeom prst="rect">
            <a:avLst/>
          </a:prstGeom>
        </p:spPr>
        <p:txBody>
          <a:bodyPr/>
          <a:lstStyle/>
          <a:p>
            <a:pPr>
              <a:defRPr/>
            </a:pPr>
            <a:fld id="{A34DE2CE-8308-4803-933F-4E78DAF5DA89}" type="slidenum">
              <a:rPr lang="en-US" smtClean="0"/>
              <a:pPr>
                <a:defRPr/>
              </a:pPr>
              <a:t>‹#›</a:t>
            </a:fld>
            <a:endParaRPr lang="en-US"/>
          </a:p>
        </p:txBody>
      </p:sp>
    </p:spTree>
    <p:extLst>
      <p:ext uri="{BB962C8B-B14F-4D97-AF65-F5344CB8AC3E}">
        <p14:creationId xmlns:p14="http://schemas.microsoft.com/office/powerpoint/2010/main" val="1168688770"/>
      </p:ext>
    </p:extLst>
  </p:cSld>
  <p:clrMapOvr>
    <a:masterClrMapping/>
  </p:clrMapOvr>
  <p:transition spd="med"/>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Section">
    <p:bg>
      <p:bgPr>
        <a:solidFill>
          <a:srgbClr val="5E5E5E"/>
        </a:solidFill>
        <a:effectLst/>
      </p:bgPr>
    </p:bg>
    <p:spTree>
      <p:nvGrpSpPr>
        <p:cNvPr id="1" name=""/>
        <p:cNvGrpSpPr/>
        <p:nvPr/>
      </p:nvGrpSpPr>
      <p:grpSpPr>
        <a:xfrm>
          <a:off x="0" y="0"/>
          <a:ext cx="0" cy="0"/>
          <a:chOff x="0" y="0"/>
          <a:chExt cx="0" cy="0"/>
        </a:xfrm>
      </p:grpSpPr>
      <p:sp>
        <p:nvSpPr>
          <p:cNvPr id="74" name="Title Text"/>
          <p:cNvSpPr txBox="1">
            <a:spLocks noGrp="1"/>
          </p:cNvSpPr>
          <p:nvPr>
            <p:ph type="title"/>
          </p:nvPr>
        </p:nvSpPr>
        <p:spPr>
          <a:xfrm>
            <a:off x="1625607" y="4572000"/>
            <a:ext cx="21132801" cy="4572000"/>
          </a:xfrm>
          <a:prstGeom prst="rect">
            <a:avLst/>
          </a:prstGeom>
        </p:spPr>
        <p:txBody>
          <a:bodyPr/>
          <a:lstStyle>
            <a:lvl1pPr>
              <a:lnSpc>
                <a:spcPct val="100000"/>
              </a:lnSpc>
              <a:defRPr>
                <a:solidFill>
                  <a:srgbClr val="FFFFFF"/>
                </a:solidFill>
              </a:defRPr>
            </a:lvl1pPr>
          </a:lstStyle>
          <a:p>
            <a:r>
              <a:rPr lang="en-US"/>
              <a:t>Click to edit Master title style</a:t>
            </a:r>
            <a:endParaRPr/>
          </a:p>
        </p:txBody>
      </p:sp>
      <p:pic>
        <p:nvPicPr>
          <p:cNvPr id="75" name="Impetus master logo black and white.pdf" descr="Impetus master logo black and white.pdf"/>
          <p:cNvPicPr>
            <a:picLocks noChangeAspect="1"/>
          </p:cNvPicPr>
          <p:nvPr/>
        </p:nvPicPr>
        <p:blipFill>
          <a:blip r:embed="rId2">
            <a:alphaModFix amt="30000"/>
          </a:blip>
          <a:stretch>
            <a:fillRect/>
          </a:stretch>
        </p:blipFill>
        <p:spPr>
          <a:xfrm>
            <a:off x="21285205" y="12877804"/>
            <a:ext cx="2691988" cy="439564"/>
          </a:xfrm>
          <a:prstGeom prst="rect">
            <a:avLst/>
          </a:prstGeom>
          <a:ln w="12700">
            <a:miter lim="400000"/>
          </a:ln>
        </p:spPr>
      </p:pic>
      <p:sp>
        <p:nvSpPr>
          <p:cNvPr id="76" name="Slide Number"/>
          <p:cNvSpPr txBox="1">
            <a:spLocks noGrp="1"/>
          </p:cNvSpPr>
          <p:nvPr>
            <p:ph type="sldNum" sz="quarter" idx="2"/>
          </p:nvPr>
        </p:nvSpPr>
        <p:spPr>
          <a:prstGeom prst="rect">
            <a:avLst/>
          </a:prstGeom>
        </p:spPr>
        <p:txBody>
          <a:bodyPr/>
          <a:lstStyle/>
          <a:p>
            <a:pPr>
              <a:defRPr/>
            </a:pPr>
            <a:fld id="{A34DE2CE-8308-4803-933F-4E78DAF5DA89}" type="slidenum">
              <a:rPr lang="en-US" smtClean="0"/>
              <a:pPr>
                <a:defRPr/>
              </a:pPr>
              <a:t>‹#›</a:t>
            </a:fld>
            <a:endParaRPr lang="en-US"/>
          </a:p>
        </p:txBody>
      </p:sp>
    </p:spTree>
    <p:extLst>
      <p:ext uri="{BB962C8B-B14F-4D97-AF65-F5344CB8AC3E}">
        <p14:creationId xmlns:p14="http://schemas.microsoft.com/office/powerpoint/2010/main" val="1273112204"/>
      </p:ext>
    </p:extLst>
  </p:cSld>
  <p:clrMapOvr>
    <a:masterClrMapping/>
  </p:clrMapOvr>
  <p:transition spd="med"/>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Leg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919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mp;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1250" y="3571875"/>
            <a:ext cx="19621500" cy="9786938"/>
          </a:xfrm>
          <a:prstGeom prst="rect">
            <a:avLst/>
          </a:prstGeom>
        </p:spPr>
        <p:txBody>
          <a:bodyPr lIns="50800" tIns="50800" rIns="50800" bIns="50800"/>
          <a:lstStyle>
            <a:lvl1pPr marL="803854" indent="-803854">
              <a:spcBef>
                <a:spcPts val="1688"/>
              </a:spcBef>
              <a:spcAft>
                <a:spcPts val="1688"/>
              </a:spcAft>
              <a:buSzPct val="120000"/>
              <a:defRPr i="0"/>
            </a:lvl1pPr>
            <a:lvl2pPr marL="1607706" indent="-803854">
              <a:spcBef>
                <a:spcPts val="1688"/>
              </a:spcBef>
              <a:spcAft>
                <a:spcPts val="1688"/>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a:t>Click to edit Master text styles</a:t>
            </a:r>
          </a:p>
          <a:p>
            <a:pPr lvl="1"/>
            <a:r>
              <a:rPr lang="en-US"/>
              <a:t>Second level</a:t>
            </a:r>
          </a:p>
        </p:txBody>
      </p:sp>
      <p:sp>
        <p:nvSpPr>
          <p:cNvPr id="5" name="Title 4"/>
          <p:cNvSpPr>
            <a:spLocks noGrp="1"/>
          </p:cNvSpPr>
          <p:nvPr>
            <p:ph type="title"/>
          </p:nvPr>
        </p:nvSpPr>
        <p:spPr>
          <a:xfrm>
            <a:off x="2381250" y="357188"/>
            <a:ext cx="19621500" cy="2857500"/>
          </a:xfrm>
          <a:prstGeom prst="rect">
            <a:avLst/>
          </a:prstGeom>
        </p:spPr>
        <p:txBody>
          <a:bodyPr lIns="50800" tIns="50800" rIns="50800" bIns="50800" anchor="b" anchorCtr="0"/>
          <a:lstStyle/>
          <a:p>
            <a:r>
              <a:rPr lang="en-US"/>
              <a:t>Click to edit Master title style</a:t>
            </a:r>
            <a:endParaRPr lang="en-US" dirty="0"/>
          </a:p>
        </p:txBody>
      </p:sp>
      <p:sp>
        <p:nvSpPr>
          <p:cNvPr id="6" name="Slide Number Placeholder 3"/>
          <p:cNvSpPr>
            <a:spLocks noGrp="1"/>
          </p:cNvSpPr>
          <p:nvPr>
            <p:ph type="sldNum" sz="quarter" idx="10"/>
          </p:nvPr>
        </p:nvSpPr>
        <p:spPr/>
        <p:txBody>
          <a:bodyPr/>
          <a:lstStyle>
            <a:lvl1pPr>
              <a:defRPr/>
            </a:lvl1pPr>
          </a:lstStyle>
          <a:p>
            <a:pPr>
              <a:defRPr/>
            </a:pPr>
            <a:fld id="{E9484C38-83CC-4336-BFB2-4C4D3B8136EC}" type="slidenum">
              <a:rPr lang="en-US"/>
              <a:pPr>
                <a:defRPr/>
              </a:pPr>
              <a:t>‹#›</a:t>
            </a:fld>
            <a:endParaRPr lang="en-US"/>
          </a:p>
        </p:txBody>
      </p:sp>
    </p:spTree>
    <p:extLst>
      <p:ext uri="{BB962C8B-B14F-4D97-AF65-F5344CB8AC3E}">
        <p14:creationId xmlns:p14="http://schemas.microsoft.com/office/powerpoint/2010/main" val="397833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25607" y="355600"/>
            <a:ext cx="21132801"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p>
            <a:r>
              <a:t>Title Text</a:t>
            </a:r>
          </a:p>
        </p:txBody>
      </p:sp>
      <p:pic>
        <p:nvPicPr>
          <p:cNvPr id="3" name="Impetus master logo black and white.pdf" descr="Impetus master logo black and white.pdf"/>
          <p:cNvPicPr>
            <a:picLocks noChangeAspect="1"/>
          </p:cNvPicPr>
          <p:nvPr/>
        </p:nvPicPr>
        <p:blipFill>
          <a:blip r:embed="rId10">
            <a:alphaModFix amt="30000"/>
          </a:blip>
          <a:stretch>
            <a:fillRect/>
          </a:stretch>
        </p:blipFill>
        <p:spPr>
          <a:xfrm>
            <a:off x="21285205" y="12877804"/>
            <a:ext cx="2691988" cy="439564"/>
          </a:xfrm>
          <a:prstGeom prst="rect">
            <a:avLst/>
          </a:prstGeom>
          <a:ln w="12700">
            <a:miter lim="400000"/>
          </a:ln>
        </p:spPr>
      </p:pic>
      <p:sp>
        <p:nvSpPr>
          <p:cNvPr id="4" name="Body Level One…"/>
          <p:cNvSpPr txBox="1">
            <a:spLocks noGrp="1"/>
          </p:cNvSpPr>
          <p:nvPr>
            <p:ph type="body" idx="1"/>
          </p:nvPr>
        </p:nvSpPr>
        <p:spPr>
          <a:xfrm>
            <a:off x="1689108" y="3149601"/>
            <a:ext cx="21005799"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93293" y="13081007"/>
            <a:ext cx="384721" cy="379591"/>
          </a:xfrm>
          <a:prstGeom prst="rect">
            <a:avLst/>
          </a:prstGeom>
          <a:ln w="12700">
            <a:miter lim="400000"/>
          </a:ln>
        </p:spPr>
        <p:txBody>
          <a:bodyPr wrap="none" lIns="50800" tIns="50800" rIns="50800" bIns="50800">
            <a:spAutoFit/>
          </a:bodyPr>
          <a:lstStyle>
            <a:lvl1pPr>
              <a:defRPr sz="1800">
                <a:solidFill>
                  <a:srgbClr val="000000"/>
                </a:solidFill>
                <a:latin typeface="Helvetica Neue"/>
                <a:ea typeface="Helvetica Neue"/>
                <a:cs typeface="Helvetica Neue"/>
                <a:sym typeface="Helvetica Neue"/>
              </a:defRPr>
            </a:lvl1pPr>
          </a:lstStyle>
          <a:p>
            <a:pPr>
              <a:defRPr/>
            </a:pPr>
            <a:fld id="{A34DE2CE-8308-4803-933F-4E78DAF5DA89}" type="slidenum">
              <a:rPr lang="en-US" smtClean="0"/>
              <a:pPr>
                <a:defRPr/>
              </a:pPr>
              <a:t>‹#›</a:t>
            </a:fld>
            <a:endParaRPr lang="en-US"/>
          </a:p>
        </p:txBody>
      </p:sp>
    </p:spTree>
    <p:extLst>
      <p:ext uri="{BB962C8B-B14F-4D97-AF65-F5344CB8AC3E}">
        <p14:creationId xmlns:p14="http://schemas.microsoft.com/office/powerpoint/2010/main" val="677010630"/>
      </p:ext>
    </p:extLst>
  </p:cSld>
  <p:clrMap bg1="lt1" tx1="dk1" bg2="lt2" tx2="dk2" accent1="accent1" accent2="accent2" accent3="accent3" accent4="accent4" accent5="accent5" accent6="accent6" hlink="hlink" folHlink="folHlink"/>
  <p:sldLayoutIdLst>
    <p:sldLayoutId id="2147484510" r:id="rId1"/>
    <p:sldLayoutId id="2147484511" r:id="rId2"/>
    <p:sldLayoutId id="2147484512" r:id="rId3"/>
    <p:sldLayoutId id="2147484513" r:id="rId4"/>
    <p:sldLayoutId id="2147484514" r:id="rId5"/>
    <p:sldLayoutId id="2147484515" r:id="rId6"/>
    <p:sldLayoutId id="2147484516" r:id="rId7"/>
    <p:sldLayoutId id="2147484517" r:id="rId8"/>
  </p:sldLayoutIdLst>
  <p:transition spd="med"/>
  <p:hf hdr="0" dt="0"/>
  <p:txStyles>
    <p:titleStyle>
      <a:lvl1pPr marL="0" marR="0" indent="0" algn="l" defTabSz="619152" rtl="0" eaLnBrk="1" latinLnBrk="0" hangingPunct="1">
        <a:lnSpc>
          <a:spcPct val="120000"/>
        </a:lnSpc>
        <a:spcBef>
          <a:spcPts val="0"/>
        </a:spcBef>
        <a:spcAft>
          <a:spcPts val="0"/>
        </a:spcAft>
        <a:buClrTx/>
        <a:buSzTx/>
        <a:buFontTx/>
        <a:buNone/>
        <a:tabLst/>
        <a:defRPr sz="5700" b="1" i="0" u="none" strike="noStrike" cap="none" spc="0" baseline="0">
          <a:ln>
            <a:noFill/>
          </a:ln>
          <a:solidFill>
            <a:srgbClr val="000000"/>
          </a:solidFill>
          <a:uFillTx/>
          <a:latin typeface="+mn-lt"/>
          <a:ea typeface="+mn-ea"/>
          <a:cs typeface="+mn-cs"/>
          <a:sym typeface="Arial"/>
        </a:defRPr>
      </a:lvl1pPr>
      <a:lvl2pPr marL="0" marR="0" indent="0" algn="l" defTabSz="619152" rtl="0" eaLnBrk="1" latinLnBrk="0" hangingPunct="1">
        <a:lnSpc>
          <a:spcPct val="120000"/>
        </a:lnSpc>
        <a:spcBef>
          <a:spcPts val="0"/>
        </a:spcBef>
        <a:spcAft>
          <a:spcPts val="0"/>
        </a:spcAft>
        <a:buClrTx/>
        <a:buSzTx/>
        <a:buFontTx/>
        <a:buNone/>
        <a:tabLst/>
        <a:defRPr sz="5700" b="1" i="0" u="none" strike="noStrike" cap="none" spc="0" baseline="0">
          <a:ln>
            <a:noFill/>
          </a:ln>
          <a:solidFill>
            <a:srgbClr val="000000"/>
          </a:solidFill>
          <a:uFillTx/>
          <a:latin typeface="+mn-lt"/>
          <a:ea typeface="+mn-ea"/>
          <a:cs typeface="+mn-cs"/>
          <a:sym typeface="Arial"/>
        </a:defRPr>
      </a:lvl2pPr>
      <a:lvl3pPr marL="0" marR="0" indent="0" algn="l" defTabSz="619152" rtl="0" eaLnBrk="1" latinLnBrk="0" hangingPunct="1">
        <a:lnSpc>
          <a:spcPct val="120000"/>
        </a:lnSpc>
        <a:spcBef>
          <a:spcPts val="0"/>
        </a:spcBef>
        <a:spcAft>
          <a:spcPts val="0"/>
        </a:spcAft>
        <a:buClrTx/>
        <a:buSzTx/>
        <a:buFontTx/>
        <a:buNone/>
        <a:tabLst/>
        <a:defRPr sz="5700" b="1" i="0" u="none" strike="noStrike" cap="none" spc="0" baseline="0">
          <a:ln>
            <a:noFill/>
          </a:ln>
          <a:solidFill>
            <a:srgbClr val="000000"/>
          </a:solidFill>
          <a:uFillTx/>
          <a:latin typeface="+mn-lt"/>
          <a:ea typeface="+mn-ea"/>
          <a:cs typeface="+mn-cs"/>
          <a:sym typeface="Arial"/>
        </a:defRPr>
      </a:lvl3pPr>
      <a:lvl4pPr marL="0" marR="0" indent="0" algn="l" defTabSz="619152" rtl="0" eaLnBrk="1" latinLnBrk="0" hangingPunct="1">
        <a:lnSpc>
          <a:spcPct val="120000"/>
        </a:lnSpc>
        <a:spcBef>
          <a:spcPts val="0"/>
        </a:spcBef>
        <a:spcAft>
          <a:spcPts val="0"/>
        </a:spcAft>
        <a:buClrTx/>
        <a:buSzTx/>
        <a:buFontTx/>
        <a:buNone/>
        <a:tabLst/>
        <a:defRPr sz="5700" b="1" i="0" u="none" strike="noStrike" cap="none" spc="0" baseline="0">
          <a:ln>
            <a:noFill/>
          </a:ln>
          <a:solidFill>
            <a:srgbClr val="000000"/>
          </a:solidFill>
          <a:uFillTx/>
          <a:latin typeface="+mn-lt"/>
          <a:ea typeface="+mn-ea"/>
          <a:cs typeface="+mn-cs"/>
          <a:sym typeface="Arial"/>
        </a:defRPr>
      </a:lvl4pPr>
      <a:lvl5pPr marL="0" marR="0" indent="0" algn="l" defTabSz="619152" rtl="0" eaLnBrk="1" latinLnBrk="0" hangingPunct="1">
        <a:lnSpc>
          <a:spcPct val="120000"/>
        </a:lnSpc>
        <a:spcBef>
          <a:spcPts val="0"/>
        </a:spcBef>
        <a:spcAft>
          <a:spcPts val="0"/>
        </a:spcAft>
        <a:buClrTx/>
        <a:buSzTx/>
        <a:buFontTx/>
        <a:buNone/>
        <a:tabLst/>
        <a:defRPr sz="5700" b="1" i="0" u="none" strike="noStrike" cap="none" spc="0" baseline="0">
          <a:ln>
            <a:noFill/>
          </a:ln>
          <a:solidFill>
            <a:srgbClr val="000000"/>
          </a:solidFill>
          <a:uFillTx/>
          <a:latin typeface="+mn-lt"/>
          <a:ea typeface="+mn-ea"/>
          <a:cs typeface="+mn-cs"/>
          <a:sym typeface="Arial"/>
        </a:defRPr>
      </a:lvl5pPr>
      <a:lvl6pPr marL="0" marR="0" indent="0" algn="l" defTabSz="619152" rtl="0" eaLnBrk="1" latinLnBrk="0" hangingPunct="1">
        <a:lnSpc>
          <a:spcPct val="120000"/>
        </a:lnSpc>
        <a:spcBef>
          <a:spcPts val="0"/>
        </a:spcBef>
        <a:spcAft>
          <a:spcPts val="0"/>
        </a:spcAft>
        <a:buClrTx/>
        <a:buSzTx/>
        <a:buFontTx/>
        <a:buNone/>
        <a:tabLst/>
        <a:defRPr sz="5700" b="1" i="0" u="none" strike="noStrike" cap="none" spc="0" baseline="0">
          <a:ln>
            <a:noFill/>
          </a:ln>
          <a:solidFill>
            <a:srgbClr val="000000"/>
          </a:solidFill>
          <a:uFillTx/>
          <a:latin typeface="+mn-lt"/>
          <a:ea typeface="+mn-ea"/>
          <a:cs typeface="+mn-cs"/>
          <a:sym typeface="Arial"/>
        </a:defRPr>
      </a:lvl6pPr>
      <a:lvl7pPr marL="0" marR="0" indent="0" algn="l" defTabSz="619152" rtl="0" eaLnBrk="1" latinLnBrk="0" hangingPunct="1">
        <a:lnSpc>
          <a:spcPct val="120000"/>
        </a:lnSpc>
        <a:spcBef>
          <a:spcPts val="0"/>
        </a:spcBef>
        <a:spcAft>
          <a:spcPts val="0"/>
        </a:spcAft>
        <a:buClrTx/>
        <a:buSzTx/>
        <a:buFontTx/>
        <a:buNone/>
        <a:tabLst/>
        <a:defRPr sz="5700" b="1" i="0" u="none" strike="noStrike" cap="none" spc="0" baseline="0">
          <a:ln>
            <a:noFill/>
          </a:ln>
          <a:solidFill>
            <a:srgbClr val="000000"/>
          </a:solidFill>
          <a:uFillTx/>
          <a:latin typeface="+mn-lt"/>
          <a:ea typeface="+mn-ea"/>
          <a:cs typeface="+mn-cs"/>
          <a:sym typeface="Arial"/>
        </a:defRPr>
      </a:lvl7pPr>
      <a:lvl8pPr marL="0" marR="0" indent="0" algn="l" defTabSz="619152" rtl="0" eaLnBrk="1" latinLnBrk="0" hangingPunct="1">
        <a:lnSpc>
          <a:spcPct val="120000"/>
        </a:lnSpc>
        <a:spcBef>
          <a:spcPts val="0"/>
        </a:spcBef>
        <a:spcAft>
          <a:spcPts val="0"/>
        </a:spcAft>
        <a:buClrTx/>
        <a:buSzTx/>
        <a:buFontTx/>
        <a:buNone/>
        <a:tabLst/>
        <a:defRPr sz="5700" b="1" i="0" u="none" strike="noStrike" cap="none" spc="0" baseline="0">
          <a:ln>
            <a:noFill/>
          </a:ln>
          <a:solidFill>
            <a:srgbClr val="000000"/>
          </a:solidFill>
          <a:uFillTx/>
          <a:latin typeface="+mn-lt"/>
          <a:ea typeface="+mn-ea"/>
          <a:cs typeface="+mn-cs"/>
          <a:sym typeface="Arial"/>
        </a:defRPr>
      </a:lvl8pPr>
      <a:lvl9pPr marL="0" marR="0" indent="0" algn="l" defTabSz="619152" rtl="0" eaLnBrk="1" latinLnBrk="0" hangingPunct="1">
        <a:lnSpc>
          <a:spcPct val="120000"/>
        </a:lnSpc>
        <a:spcBef>
          <a:spcPts val="0"/>
        </a:spcBef>
        <a:spcAft>
          <a:spcPts val="0"/>
        </a:spcAft>
        <a:buClrTx/>
        <a:buSzTx/>
        <a:buFontTx/>
        <a:buNone/>
        <a:tabLst/>
        <a:defRPr sz="5700" b="1" i="0" u="none" strike="noStrike" cap="none" spc="0" baseline="0">
          <a:ln>
            <a:noFill/>
          </a:ln>
          <a:solidFill>
            <a:srgbClr val="000000"/>
          </a:solidFill>
          <a:uFillTx/>
          <a:latin typeface="+mn-lt"/>
          <a:ea typeface="+mn-ea"/>
          <a:cs typeface="+mn-cs"/>
          <a:sym typeface="Arial"/>
        </a:defRPr>
      </a:lvl9pPr>
    </p:titleStyle>
    <p:bodyStyle>
      <a:lvl1pPr marL="476272" marR="0" indent="-476272" algn="l" defTabSz="619152" eaLnBrk="1" latinLnBrk="0" hangingPunct="1">
        <a:lnSpc>
          <a:spcPct val="120000"/>
        </a:lnSpc>
        <a:spcBef>
          <a:spcPts val="2401"/>
        </a:spcBef>
        <a:spcAft>
          <a:spcPts val="0"/>
        </a:spcAft>
        <a:buClr>
          <a:srgbClr val="5E5E5E"/>
        </a:buClr>
        <a:buSzPct val="125000"/>
        <a:buFontTx/>
        <a:buChar char="•"/>
        <a:tabLst/>
        <a:defRPr sz="3901" b="0" i="0" u="none" strike="noStrike" cap="none" spc="0" baseline="0">
          <a:ln>
            <a:noFill/>
          </a:ln>
          <a:solidFill>
            <a:srgbClr val="5E5E5E"/>
          </a:solidFill>
          <a:uFillTx/>
          <a:latin typeface="+mn-lt"/>
          <a:ea typeface="+mn-ea"/>
          <a:cs typeface="+mn-cs"/>
          <a:sym typeface="Arial"/>
        </a:defRPr>
      </a:lvl1pPr>
      <a:lvl2pPr marL="781084" marR="0" indent="-476272" algn="l" defTabSz="619152" eaLnBrk="1" latinLnBrk="0" hangingPunct="1">
        <a:lnSpc>
          <a:spcPct val="120000"/>
        </a:lnSpc>
        <a:spcBef>
          <a:spcPts val="2401"/>
        </a:spcBef>
        <a:spcAft>
          <a:spcPts val="0"/>
        </a:spcAft>
        <a:buClr>
          <a:srgbClr val="5E5E5E"/>
        </a:buClr>
        <a:buSzPct val="125000"/>
        <a:buFontTx/>
        <a:buChar char="•"/>
        <a:tabLst/>
        <a:defRPr sz="3901" b="0" i="0" u="none" strike="noStrike" cap="none" spc="0" baseline="0">
          <a:ln>
            <a:noFill/>
          </a:ln>
          <a:solidFill>
            <a:srgbClr val="5E5E5E"/>
          </a:solidFill>
          <a:uFillTx/>
          <a:latin typeface="+mn-lt"/>
          <a:ea typeface="+mn-ea"/>
          <a:cs typeface="+mn-cs"/>
          <a:sym typeface="Arial"/>
        </a:defRPr>
      </a:lvl2pPr>
      <a:lvl3pPr marL="1428812" marR="0" indent="-476272" algn="l" defTabSz="619152" eaLnBrk="1" latinLnBrk="0" hangingPunct="1">
        <a:lnSpc>
          <a:spcPct val="120000"/>
        </a:lnSpc>
        <a:spcBef>
          <a:spcPts val="2401"/>
        </a:spcBef>
        <a:spcAft>
          <a:spcPts val="0"/>
        </a:spcAft>
        <a:buClr>
          <a:srgbClr val="5E5E5E"/>
        </a:buClr>
        <a:buSzPct val="125000"/>
        <a:buFontTx/>
        <a:buChar char="•"/>
        <a:tabLst/>
        <a:defRPr sz="3901" b="0" i="0" u="none" strike="noStrike" cap="none" spc="0" baseline="0">
          <a:ln>
            <a:noFill/>
          </a:ln>
          <a:solidFill>
            <a:srgbClr val="5E5E5E"/>
          </a:solidFill>
          <a:uFillTx/>
          <a:latin typeface="+mn-lt"/>
          <a:ea typeface="+mn-ea"/>
          <a:cs typeface="+mn-cs"/>
          <a:sym typeface="Arial"/>
        </a:defRPr>
      </a:lvl3pPr>
      <a:lvl4pPr marL="1905082" marR="0" indent="-476272" algn="l" defTabSz="619152" eaLnBrk="1" latinLnBrk="0" hangingPunct="1">
        <a:lnSpc>
          <a:spcPct val="120000"/>
        </a:lnSpc>
        <a:spcBef>
          <a:spcPts val="2401"/>
        </a:spcBef>
        <a:spcAft>
          <a:spcPts val="0"/>
        </a:spcAft>
        <a:buClr>
          <a:srgbClr val="5E5E5E"/>
        </a:buClr>
        <a:buSzPct val="125000"/>
        <a:buFontTx/>
        <a:buChar char="•"/>
        <a:tabLst/>
        <a:defRPr sz="3901" b="0" i="0" u="none" strike="noStrike" cap="none" spc="0" baseline="0">
          <a:ln>
            <a:noFill/>
          </a:ln>
          <a:solidFill>
            <a:srgbClr val="5E5E5E"/>
          </a:solidFill>
          <a:uFillTx/>
          <a:latin typeface="+mn-lt"/>
          <a:ea typeface="+mn-ea"/>
          <a:cs typeface="+mn-cs"/>
          <a:sym typeface="Arial"/>
        </a:defRPr>
      </a:lvl4pPr>
      <a:lvl5pPr marL="2381354" marR="0" indent="-476272" algn="l" defTabSz="619152" eaLnBrk="1" latinLnBrk="0" hangingPunct="1">
        <a:lnSpc>
          <a:spcPct val="120000"/>
        </a:lnSpc>
        <a:spcBef>
          <a:spcPts val="2401"/>
        </a:spcBef>
        <a:spcAft>
          <a:spcPts val="0"/>
        </a:spcAft>
        <a:buClr>
          <a:srgbClr val="5E5E5E"/>
        </a:buClr>
        <a:buSzPct val="125000"/>
        <a:buFontTx/>
        <a:buChar char="•"/>
        <a:tabLst/>
        <a:defRPr sz="3901" b="0" i="0" u="none" strike="noStrike" cap="none" spc="0" baseline="0">
          <a:ln>
            <a:noFill/>
          </a:ln>
          <a:solidFill>
            <a:srgbClr val="5E5E5E"/>
          </a:solidFill>
          <a:uFillTx/>
          <a:latin typeface="+mn-lt"/>
          <a:ea typeface="+mn-ea"/>
          <a:cs typeface="+mn-cs"/>
          <a:sym typeface="Arial"/>
        </a:defRPr>
      </a:lvl5pPr>
      <a:lvl6pPr marL="2857621" marR="0" indent="-476272" algn="l" defTabSz="619152" eaLnBrk="1" latinLnBrk="0" hangingPunct="1">
        <a:lnSpc>
          <a:spcPct val="120000"/>
        </a:lnSpc>
        <a:spcBef>
          <a:spcPts val="2401"/>
        </a:spcBef>
        <a:spcAft>
          <a:spcPts val="0"/>
        </a:spcAft>
        <a:buClr>
          <a:srgbClr val="5E5E5E"/>
        </a:buClr>
        <a:buSzPct val="125000"/>
        <a:buFontTx/>
        <a:buChar char="•"/>
        <a:tabLst/>
        <a:defRPr sz="3901" b="0" i="0" u="none" strike="noStrike" cap="none" spc="0" baseline="0">
          <a:ln>
            <a:noFill/>
          </a:ln>
          <a:solidFill>
            <a:srgbClr val="5E5E5E"/>
          </a:solidFill>
          <a:uFillTx/>
          <a:latin typeface="+mn-lt"/>
          <a:ea typeface="+mn-ea"/>
          <a:cs typeface="+mn-cs"/>
          <a:sym typeface="Arial"/>
        </a:defRPr>
      </a:lvl6pPr>
      <a:lvl7pPr marL="3333894" marR="0" indent="-476272" algn="l" defTabSz="619152" eaLnBrk="1" latinLnBrk="0" hangingPunct="1">
        <a:lnSpc>
          <a:spcPct val="120000"/>
        </a:lnSpc>
        <a:spcBef>
          <a:spcPts val="2401"/>
        </a:spcBef>
        <a:spcAft>
          <a:spcPts val="0"/>
        </a:spcAft>
        <a:buClr>
          <a:srgbClr val="5E5E5E"/>
        </a:buClr>
        <a:buSzPct val="125000"/>
        <a:buFontTx/>
        <a:buChar char="•"/>
        <a:tabLst/>
        <a:defRPr sz="3901" b="0" i="0" u="none" strike="noStrike" cap="none" spc="0" baseline="0">
          <a:ln>
            <a:noFill/>
          </a:ln>
          <a:solidFill>
            <a:srgbClr val="5E5E5E"/>
          </a:solidFill>
          <a:uFillTx/>
          <a:latin typeface="+mn-lt"/>
          <a:ea typeface="+mn-ea"/>
          <a:cs typeface="+mn-cs"/>
          <a:sym typeface="Arial"/>
        </a:defRPr>
      </a:lvl7pPr>
      <a:lvl8pPr marL="3810163" marR="0" indent="-476272" algn="l" defTabSz="619152" eaLnBrk="1" latinLnBrk="0" hangingPunct="1">
        <a:lnSpc>
          <a:spcPct val="120000"/>
        </a:lnSpc>
        <a:spcBef>
          <a:spcPts val="2401"/>
        </a:spcBef>
        <a:spcAft>
          <a:spcPts val="0"/>
        </a:spcAft>
        <a:buClr>
          <a:srgbClr val="5E5E5E"/>
        </a:buClr>
        <a:buSzPct val="125000"/>
        <a:buFontTx/>
        <a:buChar char="•"/>
        <a:tabLst/>
        <a:defRPr sz="3901" b="0" i="0" u="none" strike="noStrike" cap="none" spc="0" baseline="0">
          <a:ln>
            <a:noFill/>
          </a:ln>
          <a:solidFill>
            <a:srgbClr val="5E5E5E"/>
          </a:solidFill>
          <a:uFillTx/>
          <a:latin typeface="+mn-lt"/>
          <a:ea typeface="+mn-ea"/>
          <a:cs typeface="+mn-cs"/>
          <a:sym typeface="Arial"/>
        </a:defRPr>
      </a:lvl8pPr>
      <a:lvl9pPr marL="4286435" marR="0" indent="-476272" algn="l" defTabSz="619152" eaLnBrk="1" latinLnBrk="0" hangingPunct="1">
        <a:lnSpc>
          <a:spcPct val="120000"/>
        </a:lnSpc>
        <a:spcBef>
          <a:spcPts val="2401"/>
        </a:spcBef>
        <a:spcAft>
          <a:spcPts val="0"/>
        </a:spcAft>
        <a:buClr>
          <a:srgbClr val="5E5E5E"/>
        </a:buClr>
        <a:buSzPct val="125000"/>
        <a:buFontTx/>
        <a:buChar char="•"/>
        <a:tabLst/>
        <a:defRPr sz="3901" b="0" i="0" u="none" strike="noStrike" cap="none" spc="0" baseline="0">
          <a:ln>
            <a:noFill/>
          </a:ln>
          <a:solidFill>
            <a:srgbClr val="5E5E5E"/>
          </a:solidFill>
          <a:uFillTx/>
          <a:latin typeface="+mn-lt"/>
          <a:ea typeface="+mn-ea"/>
          <a:cs typeface="+mn-cs"/>
          <a:sym typeface="Arial"/>
        </a:defRPr>
      </a:lvl9pPr>
    </p:bodyStyle>
    <p:otherStyle>
      <a:lvl1pPr marL="0" marR="0" indent="0" algn="ctr" defTabSz="619152"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1pPr>
      <a:lvl2pPr marL="0" marR="0" indent="171456" algn="ctr" defTabSz="619152"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2pPr>
      <a:lvl3pPr marL="0" marR="0" indent="342915" algn="ctr" defTabSz="619152"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3pPr>
      <a:lvl4pPr marL="0" marR="0" indent="514374" algn="ctr" defTabSz="619152"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4pPr>
      <a:lvl5pPr marL="0" marR="0" indent="685830" algn="ctr" defTabSz="619152"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5pPr>
      <a:lvl6pPr marL="0" marR="0" indent="857288" algn="ctr" defTabSz="619152"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6pPr>
      <a:lvl7pPr marL="0" marR="0" indent="1028744" algn="ctr" defTabSz="619152"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7pPr>
      <a:lvl8pPr marL="0" marR="0" indent="1200203" algn="ctr" defTabSz="619152"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8pPr>
      <a:lvl9pPr marL="0" marR="0" indent="1371660" algn="ctr" defTabSz="619152"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68605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Setup Environment</a:t>
            </a:r>
          </a:p>
        </p:txBody>
      </p:sp>
      <p:sp>
        <p:nvSpPr>
          <p:cNvPr id="2" name="Content Placeholder 1"/>
          <p:cNvSpPr>
            <a:spLocks noGrp="1"/>
          </p:cNvSpPr>
          <p:nvPr>
            <p:ph type="body" idx="1"/>
          </p:nvPr>
        </p:nvSpPr>
        <p:spPr>
          <a:xfrm>
            <a:off x="1625607" y="3149601"/>
            <a:ext cx="21132801" cy="9714344"/>
          </a:xfrm>
        </p:spPr>
        <p:txBody>
          <a:bodyPr>
            <a:normAutofit fontScale="92500" lnSpcReduction="10000"/>
          </a:bodyPr>
          <a:lstStyle/>
          <a:p>
            <a:pPr marL="742950" indent="-742950" rtl="0">
              <a:spcBef>
                <a:spcPts val="0"/>
              </a:spcBef>
              <a:spcAft>
                <a:spcPts val="0"/>
              </a:spcAft>
              <a:buAutoNum type="arabicPeriod"/>
            </a:pPr>
            <a:r>
              <a:rPr lang="en-US" sz="3600" dirty="0">
                <a:solidFill>
                  <a:schemeClr val="tx1"/>
                </a:solidFill>
              </a:rPr>
              <a:t>Install Power BI Visual Tool Package</a:t>
            </a:r>
          </a:p>
          <a:p>
            <a:pPr marL="742950" indent="-742950" rtl="0">
              <a:spcBef>
                <a:spcPts val="0"/>
              </a:spcBef>
              <a:spcAft>
                <a:spcPts val="0"/>
              </a:spcAft>
              <a:buAutoNum type="arabicPeriod"/>
            </a:pPr>
            <a:endParaRPr lang="en-US" sz="3600" dirty="0">
              <a:solidFill>
                <a:schemeClr val="tx1"/>
              </a:solidFill>
            </a:endParaRPr>
          </a:p>
          <a:p>
            <a:pPr lvl="2" indent="0" rtl="0">
              <a:spcBef>
                <a:spcPts val="0"/>
              </a:spcBef>
              <a:buNone/>
            </a:pPr>
            <a:r>
              <a:rPr lang="en-US" sz="3600" dirty="0">
                <a:solidFill>
                  <a:schemeClr val="tx1"/>
                </a:solidFill>
              </a:rPr>
              <a:t>-&gt; </a:t>
            </a:r>
            <a:r>
              <a:rPr lang="en-US" sz="3600" dirty="0" err="1">
                <a:solidFill>
                  <a:schemeClr val="tx1"/>
                </a:solidFill>
              </a:rPr>
              <a:t>npm</a:t>
            </a:r>
            <a:r>
              <a:rPr lang="en-US" sz="3600" dirty="0">
                <a:solidFill>
                  <a:schemeClr val="tx1"/>
                </a:solidFill>
              </a:rPr>
              <a:t> install –g </a:t>
            </a:r>
            <a:r>
              <a:rPr lang="en-US" sz="3600" dirty="0" err="1">
                <a:solidFill>
                  <a:schemeClr val="tx1"/>
                </a:solidFill>
              </a:rPr>
              <a:t>powerbi</a:t>
            </a:r>
            <a:r>
              <a:rPr lang="en-US" sz="3600" dirty="0">
                <a:solidFill>
                  <a:schemeClr val="tx1"/>
                </a:solidFill>
              </a:rPr>
              <a:t>-visuals-tools</a:t>
            </a:r>
          </a:p>
          <a:p>
            <a:pPr rtl="0">
              <a:spcBef>
                <a:spcPts val="0"/>
              </a:spcBef>
              <a:spcAft>
                <a:spcPts val="0"/>
              </a:spcAft>
            </a:pPr>
            <a:endParaRPr lang="en-US" sz="3600" dirty="0">
              <a:solidFill>
                <a:schemeClr val="tx1"/>
              </a:solidFill>
            </a:endParaRPr>
          </a:p>
          <a:p>
            <a:pPr rtl="0">
              <a:spcBef>
                <a:spcPts val="0"/>
              </a:spcBef>
              <a:spcAft>
                <a:spcPts val="0"/>
              </a:spcAft>
            </a:pPr>
            <a:r>
              <a:rPr lang="en-US" sz="3600" dirty="0">
                <a:solidFill>
                  <a:schemeClr val="tx1"/>
                </a:solidFill>
              </a:rPr>
              <a:t>2.  Install Certificate</a:t>
            </a:r>
          </a:p>
          <a:p>
            <a:pPr marL="742950" indent="-742950" rtl="0">
              <a:spcBef>
                <a:spcPts val="0"/>
              </a:spcBef>
              <a:spcAft>
                <a:spcPts val="0"/>
              </a:spcAft>
              <a:buAutoNum type="arabicPeriod"/>
            </a:pPr>
            <a:endParaRPr lang="en-US" sz="3600" dirty="0">
              <a:solidFill>
                <a:schemeClr val="tx1"/>
              </a:solidFill>
            </a:endParaRPr>
          </a:p>
          <a:p>
            <a:pPr lvl="2" indent="0" rtl="0">
              <a:spcBef>
                <a:spcPts val="0"/>
              </a:spcBef>
              <a:buNone/>
            </a:pPr>
            <a:r>
              <a:rPr lang="en-US" sz="3600" dirty="0">
                <a:solidFill>
                  <a:schemeClr val="tx1"/>
                </a:solidFill>
              </a:rPr>
              <a:t>-&gt; </a:t>
            </a:r>
            <a:r>
              <a:rPr lang="en-US" sz="3600" dirty="0" err="1">
                <a:solidFill>
                  <a:schemeClr val="tx1"/>
                </a:solidFill>
              </a:rPr>
              <a:t>pbiviz</a:t>
            </a:r>
            <a:r>
              <a:rPr lang="en-US" sz="3600" dirty="0">
                <a:solidFill>
                  <a:schemeClr val="tx1"/>
                </a:solidFill>
              </a:rPr>
              <a:t> –install-cert</a:t>
            </a:r>
          </a:p>
          <a:p>
            <a:pPr lvl="2" indent="0" rtl="0">
              <a:spcBef>
                <a:spcPts val="0"/>
              </a:spcBef>
              <a:buNone/>
            </a:pPr>
            <a:endParaRPr lang="en-US" sz="3600" dirty="0">
              <a:solidFill>
                <a:schemeClr val="tx1"/>
              </a:solidFill>
            </a:endParaRPr>
          </a:p>
          <a:p>
            <a:pPr lvl="2" indent="0" rtl="0">
              <a:spcBef>
                <a:spcPts val="0"/>
              </a:spcBef>
              <a:buNone/>
            </a:pPr>
            <a:endParaRPr lang="en-US" sz="3600" dirty="0">
              <a:solidFill>
                <a:schemeClr val="tx1"/>
              </a:solidFill>
            </a:endParaRPr>
          </a:p>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dirty="0">
              <a:solidFill>
                <a:schemeClr val="tx1"/>
              </a:solidFill>
            </a:endParaRPr>
          </a:p>
          <a:p>
            <a:pPr rtl="0">
              <a:spcBef>
                <a:spcPts val="0"/>
              </a:spcBef>
              <a:spcAft>
                <a:spcPts val="0"/>
              </a:spcAft>
            </a:pPr>
            <a:endParaRPr lang="en-US" sz="3600" dirty="0">
              <a:solidFill>
                <a:schemeClr val="tx1"/>
              </a:solidFill>
            </a:endParaRPr>
          </a:p>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b="0" dirty="0">
              <a:solidFill>
                <a:schemeClr val="tx1"/>
              </a:solidFill>
              <a:effectLst/>
            </a:endParaRPr>
          </a:p>
          <a:p>
            <a:br>
              <a:rPr lang="en-US" sz="3600" dirty="0">
                <a:solidFill>
                  <a:schemeClr val="tx1"/>
                </a:solidFill>
              </a:rPr>
            </a:br>
            <a:endParaRPr lang="en-IN" sz="3600" dirty="0">
              <a:solidFill>
                <a:schemeClr val="tx1"/>
              </a:solidFill>
            </a:endParaRPr>
          </a:p>
        </p:txBody>
      </p:sp>
      <p:sp>
        <p:nvSpPr>
          <p:cNvPr id="4" name="Slide Number Placeholder 3"/>
          <p:cNvSpPr>
            <a:spLocks noGrp="1"/>
          </p:cNvSpPr>
          <p:nvPr>
            <p:ph type="sldNum" sz="quarter" idx="2"/>
          </p:nvPr>
        </p:nvSpPr>
        <p:spPr/>
        <p:txBody>
          <a:bodyPr/>
          <a:lstStyle/>
          <a:p>
            <a:fld id="{E9484C38-83CC-4336-BFB2-4C4D3B8136EC}" type="slidenum">
              <a:rPr lang="en-US" smtClean="0"/>
              <a:pPr/>
              <a:t>10</a:t>
            </a:fld>
            <a:endParaRPr lang="en-US"/>
          </a:p>
        </p:txBody>
      </p:sp>
      <p:pic>
        <p:nvPicPr>
          <p:cNvPr id="5" name="Picture 4">
            <a:extLst>
              <a:ext uri="{FF2B5EF4-FFF2-40B4-BE49-F238E27FC236}">
                <a16:creationId xmlns:a16="http://schemas.microsoft.com/office/drawing/2014/main" id="{4D80D89F-86FD-4E67-9903-226BA60246A9}"/>
              </a:ext>
            </a:extLst>
          </p:cNvPr>
          <p:cNvPicPr/>
          <p:nvPr/>
        </p:nvPicPr>
        <p:blipFill>
          <a:blip r:embed="rId3"/>
          <a:stretch>
            <a:fillRect/>
          </a:stretch>
        </p:blipFill>
        <p:spPr>
          <a:xfrm>
            <a:off x="1780309" y="7597197"/>
            <a:ext cx="19999036" cy="3209347"/>
          </a:xfrm>
          <a:prstGeom prst="rect">
            <a:avLst/>
          </a:prstGeom>
        </p:spPr>
      </p:pic>
    </p:spTree>
    <p:extLst>
      <p:ext uri="{BB962C8B-B14F-4D97-AF65-F5344CB8AC3E}">
        <p14:creationId xmlns:p14="http://schemas.microsoft.com/office/powerpoint/2010/main" val="41059845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Setup Environment</a:t>
            </a:r>
          </a:p>
        </p:txBody>
      </p:sp>
      <p:sp>
        <p:nvSpPr>
          <p:cNvPr id="2" name="Content Placeholder 1"/>
          <p:cNvSpPr>
            <a:spLocks noGrp="1"/>
          </p:cNvSpPr>
          <p:nvPr>
            <p:ph type="body" idx="1"/>
          </p:nvPr>
        </p:nvSpPr>
        <p:spPr>
          <a:xfrm>
            <a:off x="1625608" y="3149601"/>
            <a:ext cx="18823702" cy="9423399"/>
          </a:xfrm>
        </p:spPr>
        <p:txBody>
          <a:bodyPr>
            <a:normAutofit fontScale="47500" lnSpcReduction="20000"/>
          </a:bodyPr>
          <a:lstStyle/>
          <a:p>
            <a:pPr rtl="0">
              <a:spcBef>
                <a:spcPts val="0"/>
              </a:spcBef>
              <a:spcAft>
                <a:spcPts val="0"/>
              </a:spcAft>
            </a:pPr>
            <a:r>
              <a:rPr lang="en-US" sz="5800" dirty="0">
                <a:solidFill>
                  <a:schemeClr val="tx1"/>
                </a:solidFill>
              </a:rPr>
              <a:t>3.  Create Project</a:t>
            </a:r>
          </a:p>
          <a:p>
            <a:pPr marL="742950" indent="-742950" rtl="0">
              <a:spcBef>
                <a:spcPts val="0"/>
              </a:spcBef>
              <a:spcAft>
                <a:spcPts val="0"/>
              </a:spcAft>
              <a:buAutoNum type="arabicPeriod"/>
            </a:pPr>
            <a:endParaRPr lang="en-US" sz="5800" dirty="0">
              <a:solidFill>
                <a:schemeClr val="tx1"/>
              </a:solidFill>
            </a:endParaRPr>
          </a:p>
          <a:p>
            <a:pPr lvl="2" indent="0" rtl="0">
              <a:spcBef>
                <a:spcPts val="0"/>
              </a:spcBef>
              <a:buNone/>
            </a:pPr>
            <a:r>
              <a:rPr lang="en-US" sz="5800" dirty="0">
                <a:solidFill>
                  <a:schemeClr val="tx1"/>
                </a:solidFill>
              </a:rPr>
              <a:t>-&gt; </a:t>
            </a:r>
            <a:r>
              <a:rPr lang="en-US" sz="5800" dirty="0" err="1">
                <a:solidFill>
                  <a:schemeClr val="tx1"/>
                </a:solidFill>
              </a:rPr>
              <a:t>pbiviz</a:t>
            </a:r>
            <a:r>
              <a:rPr lang="en-US" sz="5800" dirty="0">
                <a:solidFill>
                  <a:schemeClr val="tx1"/>
                </a:solidFill>
              </a:rPr>
              <a:t> new &lt;project name&gt;</a:t>
            </a:r>
          </a:p>
          <a:p>
            <a:pPr rtl="0">
              <a:spcBef>
                <a:spcPts val="0"/>
              </a:spcBef>
              <a:spcAft>
                <a:spcPts val="0"/>
              </a:spcAft>
            </a:pPr>
            <a:endParaRPr lang="en-US" sz="5800" dirty="0">
              <a:solidFill>
                <a:schemeClr val="tx1"/>
              </a:solidFill>
            </a:endParaRPr>
          </a:p>
          <a:p>
            <a:pPr rtl="0">
              <a:spcBef>
                <a:spcPts val="0"/>
              </a:spcBef>
              <a:spcAft>
                <a:spcPts val="0"/>
              </a:spcAft>
            </a:pPr>
            <a:r>
              <a:rPr lang="en-US" sz="5800" dirty="0">
                <a:solidFill>
                  <a:schemeClr val="tx1"/>
                </a:solidFill>
              </a:rPr>
              <a:t>4.  Start Project (After move in project directory)</a:t>
            </a:r>
          </a:p>
          <a:p>
            <a:pPr marL="742950" indent="-742950" rtl="0">
              <a:spcBef>
                <a:spcPts val="0"/>
              </a:spcBef>
              <a:spcAft>
                <a:spcPts val="0"/>
              </a:spcAft>
              <a:buAutoNum type="arabicPeriod"/>
            </a:pPr>
            <a:endParaRPr lang="en-US" sz="5800" dirty="0">
              <a:solidFill>
                <a:schemeClr val="tx1"/>
              </a:solidFill>
            </a:endParaRPr>
          </a:p>
          <a:p>
            <a:pPr lvl="2" indent="0" rtl="0">
              <a:spcBef>
                <a:spcPts val="0"/>
              </a:spcBef>
              <a:buNone/>
            </a:pPr>
            <a:r>
              <a:rPr lang="en-US" sz="5800" dirty="0">
                <a:solidFill>
                  <a:schemeClr val="tx1"/>
                </a:solidFill>
              </a:rPr>
              <a:t>-&gt; </a:t>
            </a:r>
            <a:r>
              <a:rPr lang="en-US" sz="5800" dirty="0" err="1">
                <a:solidFill>
                  <a:schemeClr val="tx1"/>
                </a:solidFill>
              </a:rPr>
              <a:t>pbiviz</a:t>
            </a:r>
            <a:r>
              <a:rPr lang="en-US" sz="5800" dirty="0">
                <a:solidFill>
                  <a:schemeClr val="tx1"/>
                </a:solidFill>
              </a:rPr>
              <a:t> start</a:t>
            </a:r>
          </a:p>
          <a:p>
            <a:pPr lvl="2" indent="0" rtl="0">
              <a:spcBef>
                <a:spcPts val="0"/>
              </a:spcBef>
              <a:buNone/>
            </a:pPr>
            <a:endParaRPr lang="en-US" sz="5800" dirty="0">
              <a:solidFill>
                <a:schemeClr val="tx1"/>
              </a:solidFill>
            </a:endParaRPr>
          </a:p>
          <a:p>
            <a:pPr rtl="0">
              <a:spcBef>
                <a:spcPts val="0"/>
              </a:spcBef>
            </a:pPr>
            <a:r>
              <a:rPr lang="en-US" sz="5800" dirty="0">
                <a:solidFill>
                  <a:schemeClr val="tx1"/>
                </a:solidFill>
              </a:rPr>
              <a:t>5. For the trouble shoot issue, please use the URL: https://localhost:8080/assets/status</a:t>
            </a:r>
          </a:p>
          <a:p>
            <a:pPr lvl="2" indent="0" rtl="0">
              <a:spcBef>
                <a:spcPts val="0"/>
              </a:spcBef>
              <a:buNone/>
            </a:pPr>
            <a:endParaRPr lang="en-US" sz="5800" dirty="0">
              <a:solidFill>
                <a:schemeClr val="tx1"/>
              </a:solidFill>
            </a:endParaRPr>
          </a:p>
          <a:p>
            <a:pPr rtl="0">
              <a:spcBef>
                <a:spcPts val="0"/>
              </a:spcBef>
            </a:pPr>
            <a:r>
              <a:rPr lang="en-US" sz="5800" dirty="0">
                <a:solidFill>
                  <a:schemeClr val="tx1"/>
                </a:solidFill>
              </a:rPr>
              <a:t>6.  Publish a dataset and enable Developer mode</a:t>
            </a:r>
          </a:p>
          <a:p>
            <a:pPr rtl="0">
              <a:spcBef>
                <a:spcPts val="0"/>
              </a:spcBef>
            </a:pPr>
            <a:endParaRPr lang="en-US" sz="5800" dirty="0">
              <a:solidFill>
                <a:schemeClr val="tx1"/>
              </a:solidFill>
            </a:endParaRPr>
          </a:p>
          <a:p>
            <a:pPr rtl="0">
              <a:spcBef>
                <a:spcPts val="0"/>
              </a:spcBef>
            </a:pPr>
            <a:r>
              <a:rPr lang="en-US" sz="5800" dirty="0">
                <a:solidFill>
                  <a:schemeClr val="tx1"/>
                </a:solidFill>
              </a:rPr>
              <a:t>7.  Create a Visual Package</a:t>
            </a:r>
          </a:p>
          <a:p>
            <a:pPr rtl="0">
              <a:spcBef>
                <a:spcPts val="0"/>
              </a:spcBef>
            </a:pPr>
            <a:endParaRPr lang="en-US" sz="5800" dirty="0">
              <a:solidFill>
                <a:schemeClr val="tx1"/>
              </a:solidFill>
            </a:endParaRPr>
          </a:p>
          <a:p>
            <a:pPr rtl="0">
              <a:spcBef>
                <a:spcPts val="0"/>
              </a:spcBef>
            </a:pPr>
            <a:r>
              <a:rPr lang="en-US" sz="5800" dirty="0">
                <a:solidFill>
                  <a:schemeClr val="tx1"/>
                </a:solidFill>
              </a:rPr>
              <a:t>	-&gt; </a:t>
            </a:r>
            <a:r>
              <a:rPr lang="en-US" sz="5800" dirty="0" err="1">
                <a:solidFill>
                  <a:schemeClr val="tx1"/>
                </a:solidFill>
              </a:rPr>
              <a:t>pbiviz</a:t>
            </a:r>
            <a:r>
              <a:rPr lang="en-US" sz="5800" dirty="0">
                <a:solidFill>
                  <a:schemeClr val="tx1"/>
                </a:solidFill>
              </a:rPr>
              <a:t> package</a:t>
            </a:r>
          </a:p>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dirty="0">
              <a:solidFill>
                <a:schemeClr val="tx1"/>
              </a:solidFill>
            </a:endParaRPr>
          </a:p>
          <a:p>
            <a:pPr rtl="0">
              <a:spcBef>
                <a:spcPts val="0"/>
              </a:spcBef>
              <a:spcAft>
                <a:spcPts val="0"/>
              </a:spcAft>
            </a:pPr>
            <a:endParaRPr lang="en-US" sz="3600" dirty="0">
              <a:solidFill>
                <a:schemeClr val="tx1"/>
              </a:solidFill>
            </a:endParaRPr>
          </a:p>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b="0" dirty="0">
              <a:solidFill>
                <a:schemeClr val="tx1"/>
              </a:solidFill>
              <a:effectLst/>
            </a:endParaRPr>
          </a:p>
          <a:p>
            <a:br>
              <a:rPr lang="en-US" sz="3600" dirty="0">
                <a:solidFill>
                  <a:schemeClr val="tx1"/>
                </a:solidFill>
              </a:rPr>
            </a:br>
            <a:endParaRPr lang="en-IN" sz="3600" dirty="0">
              <a:solidFill>
                <a:schemeClr val="tx1"/>
              </a:solidFill>
            </a:endParaRPr>
          </a:p>
        </p:txBody>
      </p:sp>
      <p:sp>
        <p:nvSpPr>
          <p:cNvPr id="4" name="Slide Number Placeholder 3"/>
          <p:cNvSpPr>
            <a:spLocks noGrp="1"/>
          </p:cNvSpPr>
          <p:nvPr>
            <p:ph type="sldNum" sz="quarter" idx="2"/>
          </p:nvPr>
        </p:nvSpPr>
        <p:spPr/>
        <p:txBody>
          <a:bodyPr/>
          <a:lstStyle/>
          <a:p>
            <a:fld id="{E9484C38-83CC-4336-BFB2-4C4D3B8136EC}" type="slidenum">
              <a:rPr lang="en-US" smtClean="0"/>
              <a:pPr/>
              <a:t>11</a:t>
            </a:fld>
            <a:endParaRPr lang="en-US"/>
          </a:p>
        </p:txBody>
      </p:sp>
    </p:spTree>
    <p:extLst>
      <p:ext uri="{BB962C8B-B14F-4D97-AF65-F5344CB8AC3E}">
        <p14:creationId xmlns:p14="http://schemas.microsoft.com/office/powerpoint/2010/main" val="21810770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Using </a:t>
            </a:r>
            <a:r>
              <a:rPr lang="en-US" dirty="0" err="1"/>
              <a:t>JavaScipt</a:t>
            </a:r>
            <a:endParaRPr lang="en-US" dirty="0"/>
          </a:p>
        </p:txBody>
      </p:sp>
      <p:sp>
        <p:nvSpPr>
          <p:cNvPr id="2" name="Content Placeholder 1"/>
          <p:cNvSpPr>
            <a:spLocks noGrp="1"/>
          </p:cNvSpPr>
          <p:nvPr>
            <p:ph type="body" idx="1"/>
          </p:nvPr>
        </p:nvSpPr>
        <p:spPr>
          <a:xfrm>
            <a:off x="1625607" y="3149601"/>
            <a:ext cx="21132801" cy="6306126"/>
          </a:xfrm>
        </p:spPr>
        <p:txBody>
          <a:bodyPr>
            <a:normAutofit/>
          </a:bodyPr>
          <a:lstStyle/>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dirty="0">
              <a:solidFill>
                <a:schemeClr val="tx1"/>
              </a:solidFill>
            </a:endParaRPr>
          </a:p>
          <a:p>
            <a:pPr rtl="0">
              <a:spcBef>
                <a:spcPts val="0"/>
              </a:spcBef>
              <a:spcAft>
                <a:spcPts val="0"/>
              </a:spcAft>
            </a:pPr>
            <a:endParaRPr lang="en-US" sz="3600" dirty="0">
              <a:solidFill>
                <a:schemeClr val="tx1"/>
              </a:solidFill>
            </a:endParaRPr>
          </a:p>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b="0" dirty="0">
              <a:solidFill>
                <a:schemeClr val="tx1"/>
              </a:solidFill>
              <a:effectLst/>
            </a:endParaRPr>
          </a:p>
          <a:p>
            <a:br>
              <a:rPr lang="en-US" sz="3600" dirty="0">
                <a:solidFill>
                  <a:schemeClr val="tx1"/>
                </a:solidFill>
              </a:rPr>
            </a:br>
            <a:endParaRPr lang="en-IN" sz="3600" dirty="0">
              <a:solidFill>
                <a:schemeClr val="tx1"/>
              </a:solidFill>
            </a:endParaRPr>
          </a:p>
        </p:txBody>
      </p:sp>
      <p:sp>
        <p:nvSpPr>
          <p:cNvPr id="4" name="Slide Number Placeholder 3"/>
          <p:cNvSpPr>
            <a:spLocks noGrp="1"/>
          </p:cNvSpPr>
          <p:nvPr>
            <p:ph type="sldNum" sz="quarter" idx="2"/>
          </p:nvPr>
        </p:nvSpPr>
        <p:spPr/>
        <p:txBody>
          <a:bodyPr/>
          <a:lstStyle/>
          <a:p>
            <a:fld id="{E9484C38-83CC-4336-BFB2-4C4D3B8136EC}" type="slidenum">
              <a:rPr lang="en-US" smtClean="0"/>
              <a:pPr/>
              <a:t>12</a:t>
            </a:fld>
            <a:endParaRPr lang="en-US"/>
          </a:p>
        </p:txBody>
      </p:sp>
      <p:sp>
        <p:nvSpPr>
          <p:cNvPr id="8" name="TextBox 7">
            <a:extLst>
              <a:ext uri="{FF2B5EF4-FFF2-40B4-BE49-F238E27FC236}">
                <a16:creationId xmlns:a16="http://schemas.microsoft.com/office/drawing/2014/main" id="{E3F49A09-D0FE-48CD-B2DD-F838DBB7326C}"/>
              </a:ext>
            </a:extLst>
          </p:cNvPr>
          <p:cNvSpPr txBox="1"/>
          <p:nvPr/>
        </p:nvSpPr>
        <p:spPr>
          <a:xfrm>
            <a:off x="1330037" y="2932841"/>
            <a:ext cx="20885727"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5800" indent="-685800" algn="l">
              <a:buFont typeface="Arial" panose="020B0604020202020204" pitchFamily="34" charset="0"/>
              <a:buChar char="•"/>
            </a:pPr>
            <a:r>
              <a:rPr lang="en-US" sz="3600" dirty="0"/>
              <a:t>It is easy to change it as every aspect is created by a developer.</a:t>
            </a:r>
          </a:p>
          <a:p>
            <a:pPr marL="685800" indent="-685800" algn="l">
              <a:buFont typeface="Arial" panose="020B0604020202020204" pitchFamily="34" charset="0"/>
              <a:buChar char="•"/>
            </a:pPr>
            <a:r>
              <a:rPr lang="en-US" sz="3600" dirty="0"/>
              <a:t>You can create all the visuals you want.</a:t>
            </a:r>
          </a:p>
          <a:p>
            <a:pPr marL="685800" indent="-685800" algn="l">
              <a:buFont typeface="Arial" panose="020B0604020202020204" pitchFamily="34" charset="0"/>
              <a:buChar char="•"/>
            </a:pPr>
            <a:r>
              <a:rPr lang="en-US" sz="3600" dirty="0"/>
              <a:t>Hard to create visual as you need to know to code in JAVA scripts and JSON.</a:t>
            </a:r>
          </a:p>
          <a:p>
            <a:pPr marL="685800" indent="-685800" algn="l">
              <a:buFont typeface="Arial" panose="020B0604020202020204" pitchFamily="34" charset="0"/>
              <a:buChar char="•"/>
            </a:pPr>
            <a:r>
              <a:rPr lang="en-US" sz="3600" dirty="0"/>
              <a:t>Need to get the certify the visual over the Power BI Web Service.</a:t>
            </a:r>
          </a:p>
        </p:txBody>
      </p:sp>
    </p:spTree>
    <p:extLst>
      <p:ext uri="{BB962C8B-B14F-4D97-AF65-F5344CB8AC3E}">
        <p14:creationId xmlns:p14="http://schemas.microsoft.com/office/powerpoint/2010/main" val="189108114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Thanks</a:t>
            </a:r>
          </a:p>
        </p:txBody>
      </p:sp>
      <p:sp>
        <p:nvSpPr>
          <p:cNvPr id="4" name="Slide Number Placeholder 3"/>
          <p:cNvSpPr>
            <a:spLocks noGrp="1"/>
          </p:cNvSpPr>
          <p:nvPr>
            <p:ph type="sldNum" sz="quarter" idx="2"/>
          </p:nvPr>
        </p:nvSpPr>
        <p:spPr/>
        <p:txBody>
          <a:bodyPr/>
          <a:lstStyle/>
          <a:p>
            <a:pPr>
              <a:defRPr/>
            </a:pPr>
            <a:fld id="{A34DE2CE-8308-4803-933F-4E78DAF5DA89}" type="slidenum">
              <a:rPr lang="en-US" smtClean="0"/>
              <a:pPr>
                <a:defRPr/>
              </a:pPr>
              <a:t>13</a:t>
            </a:fld>
            <a:endParaRPr lang="en-US"/>
          </a:p>
        </p:txBody>
      </p:sp>
    </p:spTree>
    <p:extLst>
      <p:ext uri="{BB962C8B-B14F-4D97-AF65-F5344CB8AC3E}">
        <p14:creationId xmlns:p14="http://schemas.microsoft.com/office/powerpoint/2010/main" val="19698869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082807" y="4719782"/>
            <a:ext cx="21132801" cy="2286000"/>
          </a:xfrm>
        </p:spPr>
        <p:txBody>
          <a:bodyPr/>
          <a:lstStyle/>
          <a:p>
            <a:pPr algn="ctr"/>
            <a:r>
              <a:rPr lang="en-US" dirty="0"/>
              <a:t>Power BI Custom Visual</a:t>
            </a:r>
          </a:p>
        </p:txBody>
      </p:sp>
      <p:sp>
        <p:nvSpPr>
          <p:cNvPr id="4" name="Slide Number Placeholder 3"/>
          <p:cNvSpPr>
            <a:spLocks noGrp="1"/>
          </p:cNvSpPr>
          <p:nvPr>
            <p:ph type="sldNum" sz="quarter" idx="2"/>
          </p:nvPr>
        </p:nvSpPr>
        <p:spPr/>
        <p:txBody>
          <a:bodyPr/>
          <a:lstStyle/>
          <a:p>
            <a:fld id="{E9484C38-83CC-4336-BFB2-4C4D3B8136EC}" type="slidenum">
              <a:rPr lang="en-US" smtClean="0"/>
              <a:pPr/>
              <a:t>2</a:t>
            </a:fld>
            <a:endParaRPr lang="en-US"/>
          </a:p>
        </p:txBody>
      </p:sp>
    </p:spTree>
    <p:extLst>
      <p:ext uri="{BB962C8B-B14F-4D97-AF65-F5344CB8AC3E}">
        <p14:creationId xmlns:p14="http://schemas.microsoft.com/office/powerpoint/2010/main" val="261735238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Visual / Custom Visual Approaches</a:t>
            </a:r>
          </a:p>
        </p:txBody>
      </p:sp>
      <p:sp>
        <p:nvSpPr>
          <p:cNvPr id="2" name="Content Placeholder 1"/>
          <p:cNvSpPr>
            <a:spLocks noGrp="1"/>
          </p:cNvSpPr>
          <p:nvPr>
            <p:ph type="body" idx="1"/>
          </p:nvPr>
        </p:nvSpPr>
        <p:spPr/>
        <p:txBody>
          <a:bodyPr>
            <a:normAutofit/>
          </a:bodyPr>
          <a:lstStyle/>
          <a:p>
            <a:pPr rtl="0">
              <a:spcBef>
                <a:spcPts val="0"/>
              </a:spcBef>
              <a:spcAft>
                <a:spcPts val="0"/>
              </a:spcAft>
            </a:pPr>
            <a:endParaRPr lang="en-US" sz="3600" dirty="0">
              <a:solidFill>
                <a:schemeClr val="tx1"/>
              </a:solidFill>
            </a:endParaRPr>
          </a:p>
          <a:p>
            <a:pPr marL="1181127" lvl="1" indent="-571500" rtl="0">
              <a:spcBef>
                <a:spcPts val="0"/>
              </a:spcBef>
              <a:buFont typeface="Arial" panose="020B0604020202020204" pitchFamily="34" charset="0"/>
              <a:buChar char="•"/>
            </a:pPr>
            <a:r>
              <a:rPr lang="en-US" sz="3600" dirty="0">
                <a:solidFill>
                  <a:schemeClr val="tx1"/>
                </a:solidFill>
              </a:rPr>
              <a:t>Standard Panel </a:t>
            </a:r>
          </a:p>
          <a:p>
            <a:pPr marL="1181127" lvl="1" indent="-571500" rtl="0">
              <a:spcBef>
                <a:spcPts val="0"/>
              </a:spcBef>
              <a:buFont typeface="Arial" panose="020B0604020202020204" pitchFamily="34" charset="0"/>
              <a:buChar char="•"/>
            </a:pPr>
            <a:r>
              <a:rPr lang="en-US" sz="3600" dirty="0">
                <a:solidFill>
                  <a:schemeClr val="tx1"/>
                </a:solidFill>
              </a:rPr>
              <a:t>Users Market Place</a:t>
            </a:r>
          </a:p>
          <a:p>
            <a:pPr marL="1181127" lvl="1" indent="-571500" rtl="0">
              <a:spcBef>
                <a:spcPts val="0"/>
              </a:spcBef>
              <a:buFont typeface="Arial" panose="020B0604020202020204" pitchFamily="34" charset="0"/>
              <a:buChar char="•"/>
            </a:pPr>
            <a:r>
              <a:rPr lang="en-US" sz="3600" b="1" u="sng" dirty="0">
                <a:solidFill>
                  <a:schemeClr val="tx1"/>
                </a:solidFill>
              </a:rPr>
              <a:t>Using JavaScript</a:t>
            </a:r>
          </a:p>
          <a:p>
            <a:pPr marL="1181127" lvl="1" indent="-571500" rtl="0">
              <a:spcBef>
                <a:spcPts val="0"/>
              </a:spcBef>
              <a:buFont typeface="Arial" panose="020B0604020202020204" pitchFamily="34" charset="0"/>
              <a:buChar char="•"/>
            </a:pPr>
            <a:r>
              <a:rPr lang="en-US" sz="3600" dirty="0">
                <a:solidFill>
                  <a:schemeClr val="tx1"/>
                </a:solidFill>
              </a:rPr>
              <a:t>R Script</a:t>
            </a:r>
          </a:p>
          <a:p>
            <a:pPr marL="1181127" lvl="1" indent="-571500" rtl="0">
              <a:spcBef>
                <a:spcPts val="0"/>
              </a:spcBef>
              <a:buFont typeface="Arial" panose="020B0604020202020204" pitchFamily="34" charset="0"/>
              <a:buChar char="•"/>
            </a:pPr>
            <a:r>
              <a:rPr lang="en-US" sz="3600" dirty="0">
                <a:solidFill>
                  <a:schemeClr val="tx1"/>
                </a:solidFill>
              </a:rPr>
              <a:t>Python Script </a:t>
            </a:r>
          </a:p>
          <a:p>
            <a:pPr marL="1181127" lvl="1" indent="-571500" rtl="0">
              <a:spcBef>
                <a:spcPts val="0"/>
              </a:spcBef>
              <a:buFont typeface="Arial" panose="020B0604020202020204" pitchFamily="34" charset="0"/>
              <a:buChar char="•"/>
            </a:pPr>
            <a:r>
              <a:rPr lang="en-US" sz="3600" dirty="0" err="1">
                <a:solidFill>
                  <a:schemeClr val="tx1"/>
                </a:solidFill>
              </a:rPr>
              <a:t>Charticulator</a:t>
            </a:r>
            <a:endParaRPr lang="en-US" sz="3600" dirty="0">
              <a:solidFill>
                <a:schemeClr val="tx1"/>
              </a:solidFill>
            </a:endParaRPr>
          </a:p>
          <a:p>
            <a:pPr rtl="0">
              <a:spcBef>
                <a:spcPts val="0"/>
              </a:spcBef>
              <a:spcAft>
                <a:spcPts val="0"/>
              </a:spcAft>
            </a:pPr>
            <a:endParaRPr lang="en-US" sz="3600" dirty="0">
              <a:solidFill>
                <a:schemeClr val="tx1"/>
              </a:solidFill>
            </a:endParaRPr>
          </a:p>
          <a:p>
            <a:pPr rtl="0">
              <a:spcBef>
                <a:spcPts val="0"/>
              </a:spcBef>
              <a:spcAft>
                <a:spcPts val="0"/>
              </a:spcAft>
            </a:pPr>
            <a:endParaRPr lang="en-US" sz="3600" dirty="0">
              <a:solidFill>
                <a:schemeClr val="tx1"/>
              </a:solidFill>
            </a:endParaRPr>
          </a:p>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b="0" dirty="0">
              <a:solidFill>
                <a:schemeClr val="tx1"/>
              </a:solidFill>
              <a:effectLst/>
            </a:endParaRPr>
          </a:p>
          <a:p>
            <a:br>
              <a:rPr lang="en-US" sz="3600" dirty="0">
                <a:solidFill>
                  <a:schemeClr val="tx1"/>
                </a:solidFill>
              </a:rPr>
            </a:br>
            <a:endParaRPr lang="en-IN" sz="3600" dirty="0">
              <a:solidFill>
                <a:schemeClr val="tx1"/>
              </a:solidFill>
            </a:endParaRPr>
          </a:p>
        </p:txBody>
      </p:sp>
      <p:sp>
        <p:nvSpPr>
          <p:cNvPr id="4" name="Slide Number Placeholder 3"/>
          <p:cNvSpPr>
            <a:spLocks noGrp="1"/>
          </p:cNvSpPr>
          <p:nvPr>
            <p:ph type="sldNum" sz="quarter" idx="2"/>
          </p:nvPr>
        </p:nvSpPr>
        <p:spPr/>
        <p:txBody>
          <a:bodyPr/>
          <a:lstStyle/>
          <a:p>
            <a:fld id="{E9484C38-83CC-4336-BFB2-4C4D3B8136EC}" type="slidenum">
              <a:rPr lang="en-US" smtClean="0"/>
              <a:pPr/>
              <a:t>3</a:t>
            </a:fld>
            <a:endParaRPr lang="en-US"/>
          </a:p>
        </p:txBody>
      </p:sp>
    </p:spTree>
    <p:extLst>
      <p:ext uri="{BB962C8B-B14F-4D97-AF65-F5344CB8AC3E}">
        <p14:creationId xmlns:p14="http://schemas.microsoft.com/office/powerpoint/2010/main" val="19492139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Standard Panel</a:t>
            </a:r>
          </a:p>
        </p:txBody>
      </p:sp>
      <p:sp>
        <p:nvSpPr>
          <p:cNvPr id="2" name="Content Placeholder 1"/>
          <p:cNvSpPr>
            <a:spLocks noGrp="1"/>
          </p:cNvSpPr>
          <p:nvPr>
            <p:ph type="body" idx="1"/>
          </p:nvPr>
        </p:nvSpPr>
        <p:spPr>
          <a:xfrm>
            <a:off x="1625607" y="3149601"/>
            <a:ext cx="21132801" cy="6306126"/>
          </a:xfrm>
        </p:spPr>
        <p:txBody>
          <a:bodyPr>
            <a:normAutofit/>
          </a:bodyPr>
          <a:lstStyle/>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dirty="0">
              <a:solidFill>
                <a:schemeClr val="tx1"/>
              </a:solidFill>
            </a:endParaRPr>
          </a:p>
          <a:p>
            <a:pPr rtl="0">
              <a:spcBef>
                <a:spcPts val="0"/>
              </a:spcBef>
              <a:spcAft>
                <a:spcPts val="0"/>
              </a:spcAft>
            </a:pPr>
            <a:endParaRPr lang="en-US" sz="3600" dirty="0">
              <a:solidFill>
                <a:schemeClr val="tx1"/>
              </a:solidFill>
            </a:endParaRPr>
          </a:p>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b="0" dirty="0">
              <a:solidFill>
                <a:schemeClr val="tx1"/>
              </a:solidFill>
              <a:effectLst/>
            </a:endParaRPr>
          </a:p>
          <a:p>
            <a:br>
              <a:rPr lang="en-US" sz="3600" dirty="0">
                <a:solidFill>
                  <a:schemeClr val="tx1"/>
                </a:solidFill>
              </a:rPr>
            </a:br>
            <a:endParaRPr lang="en-IN" sz="3600" dirty="0">
              <a:solidFill>
                <a:schemeClr val="tx1"/>
              </a:solidFill>
            </a:endParaRPr>
          </a:p>
        </p:txBody>
      </p:sp>
      <p:sp>
        <p:nvSpPr>
          <p:cNvPr id="4" name="Slide Number Placeholder 3"/>
          <p:cNvSpPr>
            <a:spLocks noGrp="1"/>
          </p:cNvSpPr>
          <p:nvPr>
            <p:ph type="sldNum" sz="quarter" idx="2"/>
          </p:nvPr>
        </p:nvSpPr>
        <p:spPr/>
        <p:txBody>
          <a:bodyPr/>
          <a:lstStyle/>
          <a:p>
            <a:fld id="{E9484C38-83CC-4336-BFB2-4C4D3B8136EC}" type="slidenum">
              <a:rPr lang="en-US" smtClean="0"/>
              <a:pPr/>
              <a:t>4</a:t>
            </a:fld>
            <a:endParaRPr lang="en-US"/>
          </a:p>
        </p:txBody>
      </p:sp>
      <p:pic>
        <p:nvPicPr>
          <p:cNvPr id="5" name="Picture 4" descr="Graphical user interface, diagram, application&#10;&#10;Description automatically generated">
            <a:extLst>
              <a:ext uri="{FF2B5EF4-FFF2-40B4-BE49-F238E27FC236}">
                <a16:creationId xmlns:a16="http://schemas.microsoft.com/office/drawing/2014/main" id="{04B6FDD6-6D51-44EF-A905-74868542BC2F}"/>
              </a:ext>
            </a:extLst>
          </p:cNvPr>
          <p:cNvPicPr>
            <a:picLocks noChangeAspect="1"/>
          </p:cNvPicPr>
          <p:nvPr/>
        </p:nvPicPr>
        <p:blipFill>
          <a:blip r:embed="rId3"/>
          <a:stretch>
            <a:fillRect/>
          </a:stretch>
        </p:blipFill>
        <p:spPr>
          <a:xfrm>
            <a:off x="1461521" y="3493655"/>
            <a:ext cx="5835807" cy="7072744"/>
          </a:xfrm>
          <a:prstGeom prst="rect">
            <a:avLst/>
          </a:prstGeom>
        </p:spPr>
      </p:pic>
      <p:sp>
        <p:nvSpPr>
          <p:cNvPr id="8" name="TextBox 7">
            <a:extLst>
              <a:ext uri="{FF2B5EF4-FFF2-40B4-BE49-F238E27FC236}">
                <a16:creationId xmlns:a16="http://schemas.microsoft.com/office/drawing/2014/main" id="{E3F49A09-D0FE-48CD-B2DD-F838DBB7326C}"/>
              </a:ext>
            </a:extLst>
          </p:cNvPr>
          <p:cNvSpPr txBox="1"/>
          <p:nvPr/>
        </p:nvSpPr>
        <p:spPr>
          <a:xfrm>
            <a:off x="9585614" y="3493655"/>
            <a:ext cx="12188536"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5800" indent="-685800" algn="l">
              <a:buFont typeface="Arial" panose="020B0604020202020204" pitchFamily="34" charset="0"/>
              <a:buChar char="•"/>
            </a:pPr>
            <a:r>
              <a:rPr lang="en-US" sz="3600" dirty="0"/>
              <a:t>Easy to use and available all the time</a:t>
            </a:r>
          </a:p>
          <a:p>
            <a:pPr marL="685800" indent="-685800" algn="l">
              <a:buFont typeface="Arial" panose="020B0604020202020204" pitchFamily="34" charset="0"/>
              <a:buChar char="•"/>
            </a:pPr>
            <a:r>
              <a:rPr lang="en-US" sz="3600" dirty="0"/>
              <a:t>All tested and reliable</a:t>
            </a:r>
          </a:p>
          <a:p>
            <a:pPr marL="685800" indent="-685800" algn="l">
              <a:buFont typeface="Arial" panose="020B0604020202020204" pitchFamily="34" charset="0"/>
              <a:buChar char="•"/>
            </a:pPr>
            <a:r>
              <a:rPr lang="en-US" sz="3600" dirty="0"/>
              <a:t>A limited number of visual</a:t>
            </a:r>
          </a:p>
        </p:txBody>
      </p:sp>
    </p:spTree>
    <p:extLst>
      <p:ext uri="{BB962C8B-B14F-4D97-AF65-F5344CB8AC3E}">
        <p14:creationId xmlns:p14="http://schemas.microsoft.com/office/powerpoint/2010/main" val="205216918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User Market Place</a:t>
            </a:r>
          </a:p>
        </p:txBody>
      </p:sp>
      <p:sp>
        <p:nvSpPr>
          <p:cNvPr id="2" name="Content Placeholder 1"/>
          <p:cNvSpPr>
            <a:spLocks noGrp="1"/>
          </p:cNvSpPr>
          <p:nvPr>
            <p:ph type="body" idx="1"/>
          </p:nvPr>
        </p:nvSpPr>
        <p:spPr>
          <a:xfrm>
            <a:off x="1625607" y="3149601"/>
            <a:ext cx="21132801" cy="6306126"/>
          </a:xfrm>
        </p:spPr>
        <p:txBody>
          <a:bodyPr>
            <a:normAutofit/>
          </a:bodyPr>
          <a:lstStyle/>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dirty="0">
              <a:solidFill>
                <a:schemeClr val="tx1"/>
              </a:solidFill>
            </a:endParaRPr>
          </a:p>
          <a:p>
            <a:pPr rtl="0">
              <a:spcBef>
                <a:spcPts val="0"/>
              </a:spcBef>
              <a:spcAft>
                <a:spcPts val="0"/>
              </a:spcAft>
            </a:pPr>
            <a:endParaRPr lang="en-US" sz="3600" dirty="0">
              <a:solidFill>
                <a:schemeClr val="tx1"/>
              </a:solidFill>
            </a:endParaRPr>
          </a:p>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b="0" dirty="0">
              <a:solidFill>
                <a:schemeClr val="tx1"/>
              </a:solidFill>
              <a:effectLst/>
            </a:endParaRPr>
          </a:p>
          <a:p>
            <a:br>
              <a:rPr lang="en-US" sz="3600" dirty="0">
                <a:solidFill>
                  <a:schemeClr val="tx1"/>
                </a:solidFill>
              </a:rPr>
            </a:br>
            <a:endParaRPr lang="en-IN" sz="3600" dirty="0">
              <a:solidFill>
                <a:schemeClr val="tx1"/>
              </a:solidFill>
            </a:endParaRPr>
          </a:p>
        </p:txBody>
      </p:sp>
      <p:sp>
        <p:nvSpPr>
          <p:cNvPr id="4" name="Slide Number Placeholder 3"/>
          <p:cNvSpPr>
            <a:spLocks noGrp="1"/>
          </p:cNvSpPr>
          <p:nvPr>
            <p:ph type="sldNum" sz="quarter" idx="2"/>
          </p:nvPr>
        </p:nvSpPr>
        <p:spPr/>
        <p:txBody>
          <a:bodyPr/>
          <a:lstStyle/>
          <a:p>
            <a:fld id="{E9484C38-83CC-4336-BFB2-4C4D3B8136EC}" type="slidenum">
              <a:rPr lang="en-US" smtClean="0"/>
              <a:pPr/>
              <a:t>5</a:t>
            </a:fld>
            <a:endParaRPr lang="en-US"/>
          </a:p>
        </p:txBody>
      </p:sp>
      <p:sp>
        <p:nvSpPr>
          <p:cNvPr id="8" name="TextBox 7">
            <a:extLst>
              <a:ext uri="{FF2B5EF4-FFF2-40B4-BE49-F238E27FC236}">
                <a16:creationId xmlns:a16="http://schemas.microsoft.com/office/drawing/2014/main" id="{E3F49A09-D0FE-48CD-B2DD-F838DBB7326C}"/>
              </a:ext>
            </a:extLst>
          </p:cNvPr>
          <p:cNvSpPr txBox="1"/>
          <p:nvPr/>
        </p:nvSpPr>
        <p:spPr>
          <a:xfrm>
            <a:off x="11622940" y="3577077"/>
            <a:ext cx="12188536"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5800" indent="-685800" algn="l">
              <a:buFont typeface="Arial" panose="020B0604020202020204" pitchFamily="34" charset="0"/>
              <a:buChar char="•"/>
            </a:pPr>
            <a:r>
              <a:rPr lang="en-US" sz="3600" dirty="0"/>
              <a:t>Easy to use and need to login in Power BI account</a:t>
            </a:r>
          </a:p>
          <a:p>
            <a:pPr marL="685800" indent="-685800" algn="l">
              <a:buFont typeface="Arial" panose="020B0604020202020204" pitchFamily="34" charset="0"/>
              <a:buChar char="•"/>
            </a:pPr>
            <a:r>
              <a:rPr lang="en-US" sz="3600" dirty="0"/>
              <a:t>Most of the Visuals has been certified but there are some that are not fully certified and not tested.</a:t>
            </a:r>
          </a:p>
          <a:p>
            <a:pPr marL="685800" indent="-685800" algn="l">
              <a:buFont typeface="Arial" panose="020B0604020202020204" pitchFamily="34" charset="0"/>
              <a:buChar char="•"/>
            </a:pPr>
            <a:r>
              <a:rPr lang="en-US" sz="3600" dirty="0"/>
              <a:t>There are some visuals that you need to pay for them.</a:t>
            </a:r>
          </a:p>
        </p:txBody>
      </p:sp>
      <p:pic>
        <p:nvPicPr>
          <p:cNvPr id="6" name="Picture 5" descr="Graphical user interface, application&#10;&#10;Description automatically generated">
            <a:extLst>
              <a:ext uri="{FF2B5EF4-FFF2-40B4-BE49-F238E27FC236}">
                <a16:creationId xmlns:a16="http://schemas.microsoft.com/office/drawing/2014/main" id="{DAE68252-B1EA-4792-AA8F-391FA6814FDB}"/>
              </a:ext>
            </a:extLst>
          </p:cNvPr>
          <p:cNvPicPr>
            <a:picLocks noChangeAspect="1"/>
          </p:cNvPicPr>
          <p:nvPr/>
        </p:nvPicPr>
        <p:blipFill>
          <a:blip r:embed="rId3"/>
          <a:stretch>
            <a:fillRect/>
          </a:stretch>
        </p:blipFill>
        <p:spPr>
          <a:xfrm>
            <a:off x="1190905" y="2792123"/>
            <a:ext cx="9997333" cy="7774276"/>
          </a:xfrm>
          <a:prstGeom prst="rect">
            <a:avLst/>
          </a:prstGeom>
        </p:spPr>
      </p:pic>
    </p:spTree>
    <p:extLst>
      <p:ext uri="{BB962C8B-B14F-4D97-AF65-F5344CB8AC3E}">
        <p14:creationId xmlns:p14="http://schemas.microsoft.com/office/powerpoint/2010/main" val="96129372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 Script</a:t>
            </a:r>
          </a:p>
        </p:txBody>
      </p:sp>
      <p:sp>
        <p:nvSpPr>
          <p:cNvPr id="2" name="Content Placeholder 1"/>
          <p:cNvSpPr>
            <a:spLocks noGrp="1"/>
          </p:cNvSpPr>
          <p:nvPr>
            <p:ph type="body" idx="1"/>
          </p:nvPr>
        </p:nvSpPr>
        <p:spPr>
          <a:xfrm>
            <a:off x="1625607" y="3149601"/>
            <a:ext cx="21132801" cy="6306126"/>
          </a:xfrm>
        </p:spPr>
        <p:txBody>
          <a:bodyPr>
            <a:normAutofit/>
          </a:bodyPr>
          <a:lstStyle/>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dirty="0">
              <a:solidFill>
                <a:schemeClr val="tx1"/>
              </a:solidFill>
            </a:endParaRPr>
          </a:p>
          <a:p>
            <a:pPr rtl="0">
              <a:spcBef>
                <a:spcPts val="0"/>
              </a:spcBef>
              <a:spcAft>
                <a:spcPts val="0"/>
              </a:spcAft>
            </a:pPr>
            <a:endParaRPr lang="en-US" sz="3600" dirty="0">
              <a:solidFill>
                <a:schemeClr val="tx1"/>
              </a:solidFill>
            </a:endParaRPr>
          </a:p>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b="0" dirty="0">
              <a:solidFill>
                <a:schemeClr val="tx1"/>
              </a:solidFill>
              <a:effectLst/>
            </a:endParaRPr>
          </a:p>
          <a:p>
            <a:br>
              <a:rPr lang="en-US" sz="3600" dirty="0">
                <a:solidFill>
                  <a:schemeClr val="tx1"/>
                </a:solidFill>
              </a:rPr>
            </a:br>
            <a:endParaRPr lang="en-IN" sz="3600" dirty="0">
              <a:solidFill>
                <a:schemeClr val="tx1"/>
              </a:solidFill>
            </a:endParaRPr>
          </a:p>
        </p:txBody>
      </p:sp>
      <p:sp>
        <p:nvSpPr>
          <p:cNvPr id="4" name="Slide Number Placeholder 3"/>
          <p:cNvSpPr>
            <a:spLocks noGrp="1"/>
          </p:cNvSpPr>
          <p:nvPr>
            <p:ph type="sldNum" sz="quarter" idx="2"/>
          </p:nvPr>
        </p:nvSpPr>
        <p:spPr/>
        <p:txBody>
          <a:bodyPr/>
          <a:lstStyle/>
          <a:p>
            <a:fld id="{E9484C38-83CC-4336-BFB2-4C4D3B8136EC}" type="slidenum">
              <a:rPr lang="en-US" smtClean="0"/>
              <a:pPr/>
              <a:t>6</a:t>
            </a:fld>
            <a:endParaRPr lang="en-US"/>
          </a:p>
        </p:txBody>
      </p:sp>
      <p:sp>
        <p:nvSpPr>
          <p:cNvPr id="8" name="TextBox 7">
            <a:extLst>
              <a:ext uri="{FF2B5EF4-FFF2-40B4-BE49-F238E27FC236}">
                <a16:creationId xmlns:a16="http://schemas.microsoft.com/office/drawing/2014/main" id="{E3F49A09-D0FE-48CD-B2DD-F838DBB7326C}"/>
              </a:ext>
            </a:extLst>
          </p:cNvPr>
          <p:cNvSpPr txBox="1"/>
          <p:nvPr/>
        </p:nvSpPr>
        <p:spPr>
          <a:xfrm>
            <a:off x="11622940" y="3577077"/>
            <a:ext cx="12188536"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5800" indent="-685800" algn="l">
              <a:buFont typeface="Arial" panose="020B0604020202020204" pitchFamily="34" charset="0"/>
              <a:buChar char="•"/>
            </a:pPr>
            <a:r>
              <a:rPr lang="en-US" sz="3600" dirty="0"/>
              <a:t>Need to know the R language.</a:t>
            </a:r>
          </a:p>
          <a:p>
            <a:pPr marL="685800" indent="-685800" algn="l">
              <a:buFont typeface="Arial" panose="020B0604020202020204" pitchFamily="34" charset="0"/>
              <a:buChar char="•"/>
            </a:pPr>
            <a:r>
              <a:rPr lang="en-US" sz="3600" dirty="0"/>
              <a:t>Create visual inside the Power BI</a:t>
            </a:r>
          </a:p>
          <a:p>
            <a:pPr marL="685800" indent="-685800" algn="l">
              <a:buFont typeface="Arial" panose="020B0604020202020204" pitchFamily="34" charset="0"/>
              <a:buChar char="•"/>
            </a:pPr>
            <a:r>
              <a:rPr lang="en-US" sz="3600" dirty="0"/>
              <a:t>The library of different visuals need to be installed beforehand</a:t>
            </a:r>
          </a:p>
          <a:p>
            <a:pPr marL="685800" indent="-685800" algn="l">
              <a:buFont typeface="Arial" panose="020B0604020202020204" pitchFamily="34" charset="0"/>
              <a:buChar char="•"/>
            </a:pPr>
            <a:r>
              <a:rPr lang="en-US" sz="3600" dirty="0"/>
              <a:t>No need to get the certify the visual</a:t>
            </a:r>
          </a:p>
        </p:txBody>
      </p:sp>
      <p:pic>
        <p:nvPicPr>
          <p:cNvPr id="5" name="Picture 4" descr="Chart, bar chart&#10;&#10;Description automatically generated">
            <a:extLst>
              <a:ext uri="{FF2B5EF4-FFF2-40B4-BE49-F238E27FC236}">
                <a16:creationId xmlns:a16="http://schemas.microsoft.com/office/drawing/2014/main" id="{C45C9E3B-366D-416D-981D-24AFBDAD4EA4}"/>
              </a:ext>
            </a:extLst>
          </p:cNvPr>
          <p:cNvPicPr>
            <a:picLocks noChangeAspect="1"/>
          </p:cNvPicPr>
          <p:nvPr/>
        </p:nvPicPr>
        <p:blipFill>
          <a:blip r:embed="rId3"/>
          <a:stretch>
            <a:fillRect/>
          </a:stretch>
        </p:blipFill>
        <p:spPr>
          <a:xfrm>
            <a:off x="962024" y="1897351"/>
            <a:ext cx="9283411" cy="11828037"/>
          </a:xfrm>
          <a:prstGeom prst="rect">
            <a:avLst/>
          </a:prstGeom>
        </p:spPr>
      </p:pic>
    </p:spTree>
    <p:extLst>
      <p:ext uri="{BB962C8B-B14F-4D97-AF65-F5344CB8AC3E}">
        <p14:creationId xmlns:p14="http://schemas.microsoft.com/office/powerpoint/2010/main" val="8091516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Python Script</a:t>
            </a:r>
          </a:p>
        </p:txBody>
      </p:sp>
      <p:sp>
        <p:nvSpPr>
          <p:cNvPr id="2" name="Content Placeholder 1"/>
          <p:cNvSpPr>
            <a:spLocks noGrp="1"/>
          </p:cNvSpPr>
          <p:nvPr>
            <p:ph type="body" idx="1"/>
          </p:nvPr>
        </p:nvSpPr>
        <p:spPr>
          <a:xfrm>
            <a:off x="1625607" y="3149601"/>
            <a:ext cx="21132801" cy="6306126"/>
          </a:xfrm>
        </p:spPr>
        <p:txBody>
          <a:bodyPr>
            <a:normAutofit/>
          </a:bodyPr>
          <a:lstStyle/>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dirty="0">
              <a:solidFill>
                <a:schemeClr val="tx1"/>
              </a:solidFill>
            </a:endParaRPr>
          </a:p>
          <a:p>
            <a:pPr rtl="0">
              <a:spcBef>
                <a:spcPts val="0"/>
              </a:spcBef>
              <a:spcAft>
                <a:spcPts val="0"/>
              </a:spcAft>
            </a:pPr>
            <a:endParaRPr lang="en-US" sz="3600" dirty="0">
              <a:solidFill>
                <a:schemeClr val="tx1"/>
              </a:solidFill>
            </a:endParaRPr>
          </a:p>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b="0" dirty="0">
              <a:solidFill>
                <a:schemeClr val="tx1"/>
              </a:solidFill>
              <a:effectLst/>
            </a:endParaRPr>
          </a:p>
          <a:p>
            <a:br>
              <a:rPr lang="en-US" sz="3600" dirty="0">
                <a:solidFill>
                  <a:schemeClr val="tx1"/>
                </a:solidFill>
              </a:rPr>
            </a:br>
            <a:endParaRPr lang="en-IN" sz="3600" dirty="0">
              <a:solidFill>
                <a:schemeClr val="tx1"/>
              </a:solidFill>
            </a:endParaRPr>
          </a:p>
        </p:txBody>
      </p:sp>
      <p:sp>
        <p:nvSpPr>
          <p:cNvPr id="4" name="Slide Number Placeholder 3"/>
          <p:cNvSpPr>
            <a:spLocks noGrp="1"/>
          </p:cNvSpPr>
          <p:nvPr>
            <p:ph type="sldNum" sz="quarter" idx="2"/>
          </p:nvPr>
        </p:nvSpPr>
        <p:spPr/>
        <p:txBody>
          <a:bodyPr/>
          <a:lstStyle/>
          <a:p>
            <a:fld id="{E9484C38-83CC-4336-BFB2-4C4D3B8136EC}" type="slidenum">
              <a:rPr lang="en-US" smtClean="0"/>
              <a:pPr/>
              <a:t>7</a:t>
            </a:fld>
            <a:endParaRPr lang="en-US"/>
          </a:p>
        </p:txBody>
      </p:sp>
      <p:sp>
        <p:nvSpPr>
          <p:cNvPr id="8" name="TextBox 7">
            <a:extLst>
              <a:ext uri="{FF2B5EF4-FFF2-40B4-BE49-F238E27FC236}">
                <a16:creationId xmlns:a16="http://schemas.microsoft.com/office/drawing/2014/main" id="{E3F49A09-D0FE-48CD-B2DD-F838DBB7326C}"/>
              </a:ext>
            </a:extLst>
          </p:cNvPr>
          <p:cNvSpPr txBox="1"/>
          <p:nvPr/>
        </p:nvSpPr>
        <p:spPr>
          <a:xfrm>
            <a:off x="11622940" y="3577077"/>
            <a:ext cx="12188536" cy="2862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5800" indent="-685800" algn="l">
              <a:buFont typeface="Arial" panose="020B0604020202020204" pitchFamily="34" charset="0"/>
              <a:buChar char="•"/>
            </a:pPr>
            <a:r>
              <a:rPr lang="en-US" sz="3600" dirty="0"/>
              <a:t>Need to know the Python language.</a:t>
            </a:r>
          </a:p>
          <a:p>
            <a:pPr marL="685800" indent="-685800" algn="l">
              <a:buFont typeface="Arial" panose="020B0604020202020204" pitchFamily="34" charset="0"/>
              <a:buChar char="•"/>
            </a:pPr>
            <a:r>
              <a:rPr lang="en-US" sz="3600" dirty="0"/>
              <a:t>Create visual inside the Power BI</a:t>
            </a:r>
          </a:p>
          <a:p>
            <a:pPr marL="685800" indent="-685800" algn="l">
              <a:buFont typeface="Arial" panose="020B0604020202020204" pitchFamily="34" charset="0"/>
              <a:buChar char="•"/>
            </a:pPr>
            <a:r>
              <a:rPr lang="en-US" sz="3600" dirty="0"/>
              <a:t>The library of different visuals need to be installed beforehand</a:t>
            </a:r>
          </a:p>
          <a:p>
            <a:pPr marL="685800" indent="-685800" algn="l">
              <a:buFont typeface="Arial" panose="020B0604020202020204" pitchFamily="34" charset="0"/>
              <a:buChar char="•"/>
            </a:pPr>
            <a:r>
              <a:rPr lang="en-US" sz="3600" dirty="0"/>
              <a:t>No need to get the certify the visual</a:t>
            </a:r>
          </a:p>
        </p:txBody>
      </p:sp>
      <p:pic>
        <p:nvPicPr>
          <p:cNvPr id="6" name="Picture 5" descr="Graphical user interface, text&#10;&#10;Description automatically generated">
            <a:extLst>
              <a:ext uri="{FF2B5EF4-FFF2-40B4-BE49-F238E27FC236}">
                <a16:creationId xmlns:a16="http://schemas.microsoft.com/office/drawing/2014/main" id="{CC50160C-B850-4CCC-82F7-54A8DE459574}"/>
              </a:ext>
            </a:extLst>
          </p:cNvPr>
          <p:cNvPicPr>
            <a:picLocks noChangeAspect="1"/>
          </p:cNvPicPr>
          <p:nvPr/>
        </p:nvPicPr>
        <p:blipFill>
          <a:blip r:embed="rId3"/>
          <a:stretch>
            <a:fillRect/>
          </a:stretch>
        </p:blipFill>
        <p:spPr>
          <a:xfrm>
            <a:off x="967535" y="9843762"/>
            <a:ext cx="10655405" cy="3058968"/>
          </a:xfrm>
          <a:prstGeom prst="rect">
            <a:avLst/>
          </a:prstGeom>
        </p:spPr>
      </p:pic>
      <p:pic>
        <p:nvPicPr>
          <p:cNvPr id="10" name="Picture 9" descr="Chart, bar chart&#10;&#10;Description automatically generated">
            <a:extLst>
              <a:ext uri="{FF2B5EF4-FFF2-40B4-BE49-F238E27FC236}">
                <a16:creationId xmlns:a16="http://schemas.microsoft.com/office/drawing/2014/main" id="{0AA6B978-5A0A-4730-989F-C2044E694AC8}"/>
              </a:ext>
            </a:extLst>
          </p:cNvPr>
          <p:cNvPicPr>
            <a:picLocks noChangeAspect="1"/>
          </p:cNvPicPr>
          <p:nvPr/>
        </p:nvPicPr>
        <p:blipFill>
          <a:blip r:embed="rId4"/>
          <a:stretch>
            <a:fillRect/>
          </a:stretch>
        </p:blipFill>
        <p:spPr>
          <a:xfrm>
            <a:off x="1243617" y="2002456"/>
            <a:ext cx="9801632" cy="7841306"/>
          </a:xfrm>
          <a:prstGeom prst="rect">
            <a:avLst/>
          </a:prstGeom>
        </p:spPr>
      </p:pic>
    </p:spTree>
    <p:extLst>
      <p:ext uri="{BB962C8B-B14F-4D97-AF65-F5344CB8AC3E}">
        <p14:creationId xmlns:p14="http://schemas.microsoft.com/office/powerpoint/2010/main" val="11247061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Charticulator</a:t>
            </a:r>
            <a:endParaRPr lang="en-US" dirty="0"/>
          </a:p>
        </p:txBody>
      </p:sp>
      <p:sp>
        <p:nvSpPr>
          <p:cNvPr id="2" name="Content Placeholder 1"/>
          <p:cNvSpPr>
            <a:spLocks noGrp="1"/>
          </p:cNvSpPr>
          <p:nvPr>
            <p:ph type="body" idx="1"/>
          </p:nvPr>
        </p:nvSpPr>
        <p:spPr>
          <a:xfrm>
            <a:off x="1625607" y="3149601"/>
            <a:ext cx="21132801" cy="6306126"/>
          </a:xfrm>
        </p:spPr>
        <p:txBody>
          <a:bodyPr>
            <a:normAutofit/>
          </a:bodyPr>
          <a:lstStyle/>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dirty="0">
              <a:solidFill>
                <a:schemeClr val="tx1"/>
              </a:solidFill>
            </a:endParaRPr>
          </a:p>
          <a:p>
            <a:pPr rtl="0">
              <a:spcBef>
                <a:spcPts val="0"/>
              </a:spcBef>
              <a:spcAft>
                <a:spcPts val="0"/>
              </a:spcAft>
            </a:pPr>
            <a:endParaRPr lang="en-US" sz="3600" dirty="0">
              <a:solidFill>
                <a:schemeClr val="tx1"/>
              </a:solidFill>
            </a:endParaRPr>
          </a:p>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b="0" dirty="0">
              <a:solidFill>
                <a:schemeClr val="tx1"/>
              </a:solidFill>
              <a:effectLst/>
            </a:endParaRPr>
          </a:p>
          <a:p>
            <a:br>
              <a:rPr lang="en-US" sz="3600" dirty="0">
                <a:solidFill>
                  <a:schemeClr val="tx1"/>
                </a:solidFill>
              </a:rPr>
            </a:br>
            <a:endParaRPr lang="en-IN" sz="3600" dirty="0">
              <a:solidFill>
                <a:schemeClr val="tx1"/>
              </a:solidFill>
            </a:endParaRPr>
          </a:p>
        </p:txBody>
      </p:sp>
      <p:sp>
        <p:nvSpPr>
          <p:cNvPr id="4" name="Slide Number Placeholder 3"/>
          <p:cNvSpPr>
            <a:spLocks noGrp="1"/>
          </p:cNvSpPr>
          <p:nvPr>
            <p:ph type="sldNum" sz="quarter" idx="2"/>
          </p:nvPr>
        </p:nvSpPr>
        <p:spPr/>
        <p:txBody>
          <a:bodyPr/>
          <a:lstStyle/>
          <a:p>
            <a:fld id="{E9484C38-83CC-4336-BFB2-4C4D3B8136EC}" type="slidenum">
              <a:rPr lang="en-US" smtClean="0"/>
              <a:pPr/>
              <a:t>8</a:t>
            </a:fld>
            <a:endParaRPr lang="en-US"/>
          </a:p>
        </p:txBody>
      </p:sp>
      <p:sp>
        <p:nvSpPr>
          <p:cNvPr id="8" name="TextBox 7">
            <a:extLst>
              <a:ext uri="{FF2B5EF4-FFF2-40B4-BE49-F238E27FC236}">
                <a16:creationId xmlns:a16="http://schemas.microsoft.com/office/drawing/2014/main" id="{E3F49A09-D0FE-48CD-B2DD-F838DBB7326C}"/>
              </a:ext>
            </a:extLst>
          </p:cNvPr>
          <p:cNvSpPr txBox="1"/>
          <p:nvPr/>
        </p:nvSpPr>
        <p:spPr>
          <a:xfrm>
            <a:off x="14214764" y="3577077"/>
            <a:ext cx="9575929"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5800" indent="-685800" algn="l">
              <a:buFont typeface="Arial" panose="020B0604020202020204" pitchFamily="34" charset="0"/>
              <a:buChar char="•"/>
            </a:pPr>
            <a:r>
              <a:rPr lang="en-US" sz="3600" dirty="0"/>
              <a:t>Using a studio to create a custom visual (NO CODE)</a:t>
            </a:r>
          </a:p>
          <a:p>
            <a:pPr marL="685800" indent="-685800" algn="l">
              <a:buFont typeface="Arial" panose="020B0604020202020204" pitchFamily="34" charset="0"/>
              <a:buChar char="•"/>
            </a:pPr>
            <a:r>
              <a:rPr lang="en-US" sz="3600" dirty="0"/>
              <a:t>No package installation needed</a:t>
            </a:r>
          </a:p>
          <a:p>
            <a:pPr marL="685800" indent="-685800" algn="l">
              <a:buFont typeface="Arial" panose="020B0604020202020204" pitchFamily="34" charset="0"/>
              <a:buChar char="•"/>
            </a:pPr>
            <a:r>
              <a:rPr lang="en-US" sz="3600" dirty="0"/>
              <a:t>Able to import via Power BI visualization </a:t>
            </a:r>
            <a:r>
              <a:rPr lang="en-US" sz="3600" dirty="0" err="1"/>
              <a:t>Pannel</a:t>
            </a:r>
            <a:r>
              <a:rPr lang="en-US" sz="3600" dirty="0"/>
              <a:t>.</a:t>
            </a:r>
          </a:p>
          <a:p>
            <a:pPr marL="685800" indent="-685800" algn="l">
              <a:buFont typeface="Arial" panose="020B0604020202020204" pitchFamily="34" charset="0"/>
              <a:buChar char="•"/>
            </a:pPr>
            <a:r>
              <a:rPr lang="en-US" sz="3600" dirty="0"/>
              <a:t>Able to create most of the visuals in just an hour</a:t>
            </a:r>
          </a:p>
          <a:p>
            <a:pPr marL="685800" indent="-685800" algn="l">
              <a:buFont typeface="Arial" panose="020B0604020202020204" pitchFamily="34" charset="0"/>
              <a:buChar char="•"/>
            </a:pPr>
            <a:endParaRPr lang="en-US" sz="3600" dirty="0"/>
          </a:p>
        </p:txBody>
      </p:sp>
      <p:pic>
        <p:nvPicPr>
          <p:cNvPr id="5" name="Picture 4" descr="Chart, scatter chart&#10;&#10;Description automatically generated">
            <a:extLst>
              <a:ext uri="{FF2B5EF4-FFF2-40B4-BE49-F238E27FC236}">
                <a16:creationId xmlns:a16="http://schemas.microsoft.com/office/drawing/2014/main" id="{393DC9F0-01DE-41E8-8E25-5C6E8ED1C9BE}"/>
              </a:ext>
            </a:extLst>
          </p:cNvPr>
          <p:cNvPicPr>
            <a:picLocks noChangeAspect="1"/>
          </p:cNvPicPr>
          <p:nvPr/>
        </p:nvPicPr>
        <p:blipFill>
          <a:blip r:embed="rId3"/>
          <a:stretch>
            <a:fillRect/>
          </a:stretch>
        </p:blipFill>
        <p:spPr>
          <a:xfrm>
            <a:off x="593305" y="3149601"/>
            <a:ext cx="13226603" cy="8186828"/>
          </a:xfrm>
          <a:prstGeom prst="rect">
            <a:avLst/>
          </a:prstGeom>
        </p:spPr>
      </p:pic>
    </p:spTree>
    <p:extLst>
      <p:ext uri="{BB962C8B-B14F-4D97-AF65-F5344CB8AC3E}">
        <p14:creationId xmlns:p14="http://schemas.microsoft.com/office/powerpoint/2010/main" val="172349435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JavaScript Custom Visual</a:t>
            </a:r>
          </a:p>
        </p:txBody>
      </p:sp>
      <p:sp>
        <p:nvSpPr>
          <p:cNvPr id="2" name="Content Placeholder 1"/>
          <p:cNvSpPr>
            <a:spLocks noGrp="1"/>
          </p:cNvSpPr>
          <p:nvPr>
            <p:ph type="body" idx="1"/>
          </p:nvPr>
        </p:nvSpPr>
        <p:spPr>
          <a:xfrm>
            <a:off x="1625607" y="3149601"/>
            <a:ext cx="21132801" cy="6306126"/>
          </a:xfrm>
        </p:spPr>
        <p:txBody>
          <a:bodyPr>
            <a:normAutofit fontScale="92500" lnSpcReduction="20000"/>
          </a:bodyPr>
          <a:lstStyle/>
          <a:p>
            <a:pPr rtl="0">
              <a:spcBef>
                <a:spcPts val="0"/>
              </a:spcBef>
              <a:spcAft>
                <a:spcPts val="0"/>
              </a:spcAft>
            </a:pPr>
            <a:r>
              <a:rPr lang="en-US" sz="3600" b="1" dirty="0">
                <a:solidFill>
                  <a:schemeClr val="tx1"/>
                </a:solidFill>
              </a:rPr>
              <a:t>Software Installation:</a:t>
            </a:r>
          </a:p>
          <a:p>
            <a:pPr rtl="0">
              <a:spcBef>
                <a:spcPts val="0"/>
              </a:spcBef>
              <a:spcAft>
                <a:spcPts val="0"/>
              </a:spcAft>
            </a:pPr>
            <a:endParaRPr lang="en-US" sz="3600" dirty="0">
              <a:solidFill>
                <a:schemeClr val="tx1"/>
              </a:solidFill>
            </a:endParaRPr>
          </a:p>
          <a:p>
            <a:pPr marL="1181127" lvl="1" indent="-571500" rtl="0">
              <a:spcBef>
                <a:spcPts val="0"/>
              </a:spcBef>
              <a:buFont typeface="Arial" panose="020B0604020202020204" pitchFamily="34" charset="0"/>
              <a:buChar char="•"/>
            </a:pPr>
            <a:r>
              <a:rPr lang="en-US" sz="3600" dirty="0">
                <a:solidFill>
                  <a:schemeClr val="tx1"/>
                </a:solidFill>
              </a:rPr>
              <a:t>Node JS</a:t>
            </a:r>
          </a:p>
          <a:p>
            <a:pPr marL="1181127" lvl="1" indent="-571500" rtl="0">
              <a:spcBef>
                <a:spcPts val="0"/>
              </a:spcBef>
              <a:buFont typeface="Arial" panose="020B0604020202020204" pitchFamily="34" charset="0"/>
              <a:buChar char="•"/>
            </a:pPr>
            <a:r>
              <a:rPr lang="en-US" sz="3600" dirty="0">
                <a:solidFill>
                  <a:schemeClr val="tx1"/>
                </a:solidFill>
              </a:rPr>
              <a:t>Visual Studio Code</a:t>
            </a:r>
          </a:p>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dirty="0">
              <a:solidFill>
                <a:schemeClr val="tx1"/>
              </a:solidFill>
            </a:endParaRPr>
          </a:p>
          <a:p>
            <a:pPr rtl="0">
              <a:spcBef>
                <a:spcPts val="0"/>
              </a:spcBef>
              <a:spcAft>
                <a:spcPts val="0"/>
              </a:spcAft>
            </a:pPr>
            <a:endParaRPr lang="en-US" sz="3600" dirty="0">
              <a:solidFill>
                <a:schemeClr val="tx1"/>
              </a:solidFill>
            </a:endParaRPr>
          </a:p>
          <a:p>
            <a:pPr marL="571500" indent="-571500" rtl="0">
              <a:spcBef>
                <a:spcPts val="0"/>
              </a:spcBef>
              <a:spcAft>
                <a:spcPts val="0"/>
              </a:spcAft>
              <a:buFont typeface="Arial" panose="020B0604020202020204" pitchFamily="34" charset="0"/>
              <a:buChar char="•"/>
            </a:pPr>
            <a:endParaRPr lang="en-US" sz="3600" dirty="0">
              <a:solidFill>
                <a:schemeClr val="tx1"/>
              </a:solidFill>
            </a:endParaRPr>
          </a:p>
          <a:p>
            <a:pPr rtl="0">
              <a:spcBef>
                <a:spcPts val="0"/>
              </a:spcBef>
              <a:spcAft>
                <a:spcPts val="0"/>
              </a:spcAft>
            </a:pPr>
            <a:endParaRPr lang="en-US" sz="3600" b="0" dirty="0">
              <a:solidFill>
                <a:schemeClr val="tx1"/>
              </a:solidFill>
              <a:effectLst/>
            </a:endParaRPr>
          </a:p>
          <a:p>
            <a:br>
              <a:rPr lang="en-US" sz="3600" dirty="0">
                <a:solidFill>
                  <a:schemeClr val="tx1"/>
                </a:solidFill>
              </a:rPr>
            </a:br>
            <a:endParaRPr lang="en-IN" sz="3600" dirty="0">
              <a:solidFill>
                <a:schemeClr val="tx1"/>
              </a:solidFill>
            </a:endParaRPr>
          </a:p>
        </p:txBody>
      </p:sp>
      <p:sp>
        <p:nvSpPr>
          <p:cNvPr id="4" name="Slide Number Placeholder 3"/>
          <p:cNvSpPr>
            <a:spLocks noGrp="1"/>
          </p:cNvSpPr>
          <p:nvPr>
            <p:ph type="sldNum" sz="quarter" idx="2"/>
          </p:nvPr>
        </p:nvSpPr>
        <p:spPr/>
        <p:txBody>
          <a:bodyPr/>
          <a:lstStyle/>
          <a:p>
            <a:fld id="{E9484C38-83CC-4336-BFB2-4C4D3B8136EC}" type="slidenum">
              <a:rPr lang="en-US" smtClean="0"/>
              <a:pPr/>
              <a:t>9</a:t>
            </a:fld>
            <a:endParaRPr lang="en-US"/>
          </a:p>
        </p:txBody>
      </p:sp>
    </p:spTree>
    <p:extLst>
      <p:ext uri="{BB962C8B-B14F-4D97-AF65-F5344CB8AC3E}">
        <p14:creationId xmlns:p14="http://schemas.microsoft.com/office/powerpoint/2010/main" val="304855324"/>
      </p:ext>
    </p:extLst>
  </p:cSld>
  <p:clrMapOvr>
    <a:masterClrMapping/>
  </p:clrMapOvr>
  <p:transition spd="med"/>
</p:sld>
</file>

<file path=ppt/theme/theme1.xml><?xml version="1.0" encoding="utf-8"?>
<a:theme xmlns:a="http://schemas.openxmlformats.org/drawingml/2006/main" name="White">
  <a:themeElements>
    <a:clrScheme name="White">
      <a:dk1>
        <a:srgbClr val="5E5E5E"/>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5E5E5E"/>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Hyersonic Proposal Jan2020</Template>
  <TotalTime>14645</TotalTime>
  <Words>722</Words>
  <Application>Microsoft Office PowerPoint</Application>
  <PresentationFormat>Custom</PresentationFormat>
  <Paragraphs>162</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 Neue</vt:lpstr>
      <vt:lpstr>White</vt:lpstr>
      <vt:lpstr>PowerPoint Presentation</vt:lpstr>
      <vt:lpstr>Power BI Custom Visual</vt:lpstr>
      <vt:lpstr>Visual / Custom Visual Approaches</vt:lpstr>
      <vt:lpstr>Standard Panel</vt:lpstr>
      <vt:lpstr>User Market Place</vt:lpstr>
      <vt:lpstr>R Script</vt:lpstr>
      <vt:lpstr>Python Script</vt:lpstr>
      <vt:lpstr>Charticulator</vt:lpstr>
      <vt:lpstr>JavaScript Custom Visual</vt:lpstr>
      <vt:lpstr>Setup Environment</vt:lpstr>
      <vt:lpstr>Setup Environment</vt:lpstr>
      <vt:lpstr>Using JavaScipt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Joshi</dc:creator>
  <cp:lastModifiedBy>Pankaj Birle</cp:lastModifiedBy>
  <cp:revision>498</cp:revision>
  <dcterms:created xsi:type="dcterms:W3CDTF">2017-05-10T06:12:05Z</dcterms:created>
  <dcterms:modified xsi:type="dcterms:W3CDTF">2021-08-27T10:36:47Z</dcterms:modified>
</cp:coreProperties>
</file>