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9" r:id="rId4"/>
    <p:sldId id="270" r:id="rId5"/>
    <p:sldId id="259" r:id="rId6"/>
    <p:sldId id="278" r:id="rId7"/>
    <p:sldId id="271" r:id="rId8"/>
    <p:sldId id="283" r:id="rId9"/>
    <p:sldId id="282" r:id="rId10"/>
    <p:sldId id="289" r:id="rId11"/>
    <p:sldId id="267" r:id="rId12"/>
    <p:sldId id="262" r:id="rId13"/>
    <p:sldId id="277" r:id="rId14"/>
    <p:sldId id="279" r:id="rId15"/>
    <p:sldId id="284" r:id="rId16"/>
    <p:sldId id="285" r:id="rId17"/>
    <p:sldId id="264" r:id="rId18"/>
    <p:sldId id="263" r:id="rId19"/>
    <p:sldId id="260" r:id="rId20"/>
    <p:sldId id="276" r:id="rId21"/>
    <p:sldId id="273" r:id="rId22"/>
    <p:sldId id="286" r:id="rId23"/>
    <p:sldId id="280" r:id="rId24"/>
    <p:sldId id="265" r:id="rId25"/>
    <p:sldId id="261" r:id="rId26"/>
    <p:sldId id="275" r:id="rId27"/>
    <p:sldId id="274" r:id="rId28"/>
    <p:sldId id="287" r:id="rId29"/>
    <p:sldId id="288" r:id="rId30"/>
    <p:sldId id="281" r:id="rId31"/>
    <p:sldId id="266" r:id="rId32"/>
    <p:sldId id="26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3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5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3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4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4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2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7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1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3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0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685F84-4566-4298-9261-F035C24BAF9F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B225B2-FFA9-42B2-9B9E-5C42BEB50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61780"/>
          </a:xfrm>
        </p:spPr>
        <p:txBody>
          <a:bodyPr/>
          <a:lstStyle/>
          <a:p>
            <a:r>
              <a:rPr lang="en-IN" dirty="0" smtClean="0"/>
              <a:t>Health Care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  <a:endParaRPr lang="en-IN" dirty="0"/>
          </a:p>
          <a:p>
            <a:r>
              <a:rPr lang="en-IN" dirty="0"/>
              <a:t>To create a user-friendly java application for a Health Care System.</a:t>
            </a:r>
          </a:p>
        </p:txBody>
      </p:sp>
    </p:spTree>
    <p:extLst>
      <p:ext uri="{BB962C8B-B14F-4D97-AF65-F5344CB8AC3E}">
        <p14:creationId xmlns:p14="http://schemas.microsoft.com/office/powerpoint/2010/main" val="3969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4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0"/>
            <a:ext cx="1163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Appointment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appointment -&gt; User</a:t>
            </a:r>
          </a:p>
          <a:p>
            <a:r>
              <a:rPr lang="en-IN" dirty="0" smtClean="0"/>
              <a:t>Check appointment -&gt; User</a:t>
            </a:r>
          </a:p>
          <a:p>
            <a:r>
              <a:rPr lang="en-IN" dirty="0" smtClean="0"/>
              <a:t>Approve/Disapprove Appointment -&gt; Admin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799" y="2556932"/>
            <a:ext cx="9601196" cy="1303867"/>
          </a:xfrm>
        </p:spPr>
        <p:txBody>
          <a:bodyPr>
            <a:normAutofit/>
          </a:bodyPr>
          <a:lstStyle/>
          <a:p>
            <a:r>
              <a:rPr lang="en-IN" dirty="0" smtClean="0"/>
              <a:t>UI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0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94" y="1091821"/>
            <a:ext cx="9270778" cy="44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2"/>
            <a:ext cx="9887703" cy="47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4" y="982132"/>
            <a:ext cx="9820312" cy="46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77" y="368490"/>
            <a:ext cx="12227477" cy="61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Center</a:t>
            </a:r>
            <a:r>
              <a:rPr lang="en-IN" dirty="0" smtClean="0"/>
              <a:t>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Diagnostic </a:t>
            </a:r>
            <a:r>
              <a:rPr lang="en-IN" dirty="0" err="1" smtClean="0"/>
              <a:t>Center</a:t>
            </a:r>
            <a:r>
              <a:rPr lang="en-IN" dirty="0" smtClean="0"/>
              <a:t> -&gt; By Admin</a:t>
            </a:r>
          </a:p>
          <a:p>
            <a:r>
              <a:rPr lang="en-IN" dirty="0" smtClean="0"/>
              <a:t>Deleting Diagnostic </a:t>
            </a:r>
            <a:r>
              <a:rPr lang="en-IN" dirty="0" err="1" smtClean="0"/>
              <a:t>Center</a:t>
            </a:r>
            <a:r>
              <a:rPr lang="en-IN" dirty="0" smtClean="0"/>
              <a:t> -&gt; By Admin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4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Created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Pankaj -&gt; User Management</a:t>
            </a:r>
          </a:p>
          <a:p>
            <a:r>
              <a:rPr lang="en-IN" dirty="0" err="1" smtClean="0"/>
              <a:t>Mohd</a:t>
            </a:r>
            <a:r>
              <a:rPr lang="en-IN" dirty="0" smtClean="0"/>
              <a:t> </a:t>
            </a:r>
            <a:r>
              <a:rPr lang="en-IN" dirty="0" err="1" smtClean="0"/>
              <a:t>Ikram</a:t>
            </a:r>
            <a:r>
              <a:rPr lang="en-IN" dirty="0" smtClean="0"/>
              <a:t> -&gt; Appointment Management</a:t>
            </a:r>
          </a:p>
          <a:p>
            <a:r>
              <a:rPr lang="en-IN" dirty="0" err="1" smtClean="0"/>
              <a:t>Upender</a:t>
            </a:r>
            <a:r>
              <a:rPr lang="en-IN" dirty="0" smtClean="0"/>
              <a:t> -&gt; Diagnostic </a:t>
            </a:r>
            <a:r>
              <a:rPr lang="en-IN" dirty="0" err="1" smtClean="0"/>
              <a:t>Center</a:t>
            </a:r>
            <a:r>
              <a:rPr lang="en-IN" dirty="0" smtClean="0"/>
              <a:t> </a:t>
            </a:r>
            <a:r>
              <a:rPr lang="en-IN" dirty="0" smtClean="0"/>
              <a:t>Management</a:t>
            </a:r>
          </a:p>
          <a:p>
            <a:r>
              <a:rPr lang="en-IN" dirty="0" err="1" smtClean="0"/>
              <a:t>Praveena</a:t>
            </a:r>
            <a:r>
              <a:rPr lang="en-IN" dirty="0" smtClean="0"/>
              <a:t> -&gt; Test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3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799" y="2556932"/>
            <a:ext cx="9601196" cy="1303867"/>
          </a:xfrm>
        </p:spPr>
        <p:txBody>
          <a:bodyPr>
            <a:normAutofit/>
          </a:bodyPr>
          <a:lstStyle/>
          <a:p>
            <a:r>
              <a:rPr lang="en-IN" dirty="0" smtClean="0"/>
              <a:t>UI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2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974320"/>
            <a:ext cx="9511083" cy="4547487"/>
          </a:xfrm>
        </p:spPr>
      </p:pic>
    </p:spTree>
    <p:extLst>
      <p:ext uri="{BB962C8B-B14F-4D97-AF65-F5344CB8AC3E}">
        <p14:creationId xmlns:p14="http://schemas.microsoft.com/office/powerpoint/2010/main" val="9427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2"/>
            <a:ext cx="9873017" cy="472053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6412" y="2556931"/>
            <a:ext cx="9750185" cy="333890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1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5" y="0"/>
            <a:ext cx="11268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Test -&gt; Admin</a:t>
            </a:r>
          </a:p>
          <a:p>
            <a:r>
              <a:rPr lang="en-IN" dirty="0" smtClean="0"/>
              <a:t>Updating Test</a:t>
            </a:r>
            <a:r>
              <a:rPr lang="en-IN" dirty="0"/>
              <a:t> -&gt; Admin</a:t>
            </a:r>
            <a:endParaRPr lang="en-IN" dirty="0" smtClean="0"/>
          </a:p>
          <a:p>
            <a:r>
              <a:rPr lang="en-IN" dirty="0" smtClean="0"/>
              <a:t>Deleting Test</a:t>
            </a:r>
            <a:r>
              <a:rPr lang="en-IN" dirty="0"/>
              <a:t> -&gt; Admin</a:t>
            </a:r>
          </a:p>
        </p:txBody>
      </p:sp>
    </p:spTree>
    <p:extLst>
      <p:ext uri="{BB962C8B-B14F-4D97-AF65-F5344CB8AC3E}">
        <p14:creationId xmlns:p14="http://schemas.microsoft.com/office/powerpoint/2010/main" val="27397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799" y="2556932"/>
            <a:ext cx="9601196" cy="1303867"/>
          </a:xfrm>
        </p:spPr>
        <p:txBody>
          <a:bodyPr>
            <a:normAutofit/>
          </a:bodyPr>
          <a:lstStyle/>
          <a:p>
            <a:r>
              <a:rPr lang="en-IN" dirty="0" smtClean="0"/>
              <a:t>UI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7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4" y="968992"/>
            <a:ext cx="10070640" cy="4815025"/>
          </a:xfrm>
        </p:spPr>
      </p:pic>
    </p:spTree>
    <p:extLst>
      <p:ext uri="{BB962C8B-B14F-4D97-AF65-F5344CB8AC3E}">
        <p14:creationId xmlns:p14="http://schemas.microsoft.com/office/powerpoint/2010/main" val="19340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47" y="982132"/>
            <a:ext cx="9784306" cy="46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7" y="982132"/>
            <a:ext cx="10004741" cy="47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84143" y="682389"/>
            <a:ext cx="5964072" cy="51929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155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7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17414"/>
          </a:xfrm>
        </p:spPr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0"/>
            <a:ext cx="1134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2592567"/>
            <a:ext cx="9601196" cy="130386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7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5845" y="709684"/>
            <a:ext cx="9130351" cy="53499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60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Registration-</a:t>
            </a:r>
            <a:r>
              <a:rPr lang="en-IN" dirty="0" smtClean="0"/>
              <a:t>&gt; User</a:t>
            </a:r>
          </a:p>
          <a:p>
            <a:r>
              <a:rPr lang="en-IN" dirty="0" smtClean="0"/>
              <a:t>Login - &gt;  Admin, User</a:t>
            </a:r>
          </a:p>
          <a:p>
            <a:r>
              <a:rPr lang="en-IN" dirty="0" smtClean="0"/>
              <a:t>Logout -&gt; </a:t>
            </a:r>
            <a:r>
              <a:rPr lang="en-IN" dirty="0"/>
              <a:t>Admin, User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169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232" y="2428795"/>
            <a:ext cx="9601196" cy="1303867"/>
          </a:xfrm>
        </p:spPr>
        <p:txBody>
          <a:bodyPr/>
          <a:lstStyle/>
          <a:p>
            <a:r>
              <a:rPr lang="en-IN" dirty="0"/>
              <a:t>UI Screenshots</a:t>
            </a:r>
          </a:p>
        </p:txBody>
      </p:sp>
    </p:spTree>
    <p:extLst>
      <p:ext uri="{BB962C8B-B14F-4D97-AF65-F5344CB8AC3E}">
        <p14:creationId xmlns:p14="http://schemas.microsoft.com/office/powerpoint/2010/main" val="700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0" y="887105"/>
            <a:ext cx="10161788" cy="48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" y="938340"/>
            <a:ext cx="10326857" cy="49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7" y="982132"/>
            <a:ext cx="10248476" cy="49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120</Words>
  <Application>Microsoft Office PowerPoint</Application>
  <PresentationFormat>Widescreen</PresentationFormat>
  <Paragraphs>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Garamond</vt:lpstr>
      <vt:lpstr>Organic</vt:lpstr>
      <vt:lpstr>Health Care System</vt:lpstr>
      <vt:lpstr>Created By</vt:lpstr>
      <vt:lpstr>PowerPoint Presentation</vt:lpstr>
      <vt:lpstr>PowerPoint Presentation</vt:lpstr>
      <vt:lpstr>User Management</vt:lpstr>
      <vt:lpstr>UI Screenshots</vt:lpstr>
      <vt:lpstr>PowerPoint Presentation</vt:lpstr>
      <vt:lpstr>PowerPoint Presentation</vt:lpstr>
      <vt:lpstr>PowerPoint Presentation</vt:lpstr>
      <vt:lpstr>Class Diagram</vt:lpstr>
      <vt:lpstr>Class Diagram</vt:lpstr>
      <vt:lpstr>Appointment Management</vt:lpstr>
      <vt:lpstr>UI Screenshots</vt:lpstr>
      <vt:lpstr>PowerPoint Presentation</vt:lpstr>
      <vt:lpstr>PowerPoint Presentation</vt:lpstr>
      <vt:lpstr>PowerPoint Presentation</vt:lpstr>
      <vt:lpstr>Class Diagram</vt:lpstr>
      <vt:lpstr>PowerPoint Presentation</vt:lpstr>
      <vt:lpstr>Center Management</vt:lpstr>
      <vt:lpstr>UI Screenshots</vt:lpstr>
      <vt:lpstr>PowerPoint Presentation</vt:lpstr>
      <vt:lpstr>PowerPoint Presentation</vt:lpstr>
      <vt:lpstr>Class Diagram</vt:lpstr>
      <vt:lpstr>Class Diagram</vt:lpstr>
      <vt:lpstr>Test Management</vt:lpstr>
      <vt:lpstr>UI Screenshots</vt:lpstr>
      <vt:lpstr>PowerPoint Presentation</vt:lpstr>
      <vt:lpstr>PowerPoint Presentation</vt:lpstr>
      <vt:lpstr>PowerPoint Presentation</vt:lpstr>
      <vt:lpstr>Class Diagram</vt:lpstr>
      <vt:lpstr>Class Diagram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System</dc:title>
  <dc:creator>Pankaj Chamyal</dc:creator>
  <cp:lastModifiedBy>Pankaj Chamyal</cp:lastModifiedBy>
  <cp:revision>11</cp:revision>
  <dcterms:created xsi:type="dcterms:W3CDTF">2020-11-19T23:03:13Z</dcterms:created>
  <dcterms:modified xsi:type="dcterms:W3CDTF">2020-11-26T18:47:43Z</dcterms:modified>
</cp:coreProperties>
</file>