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0BB-FBA9-446E-8E26-18CBAC7A71CB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4F26-CA9C-4C68-A9C4-9B9918ACBC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Lending Club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7257"/>
            <a:ext cx="8229600" cy="409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52800"/>
            <a:ext cx="8229600" cy="3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 &amp;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the size of the </a:t>
            </a:r>
            <a:r>
              <a:rPr lang="en-US" dirty="0" err="1" smtClean="0"/>
              <a:t>dataFrame</a:t>
            </a:r>
            <a:r>
              <a:rPr lang="en-US" dirty="0" smtClean="0"/>
              <a:t>, if the </a:t>
            </a:r>
            <a:r>
              <a:rPr lang="en-US" dirty="0" err="1" smtClean="0"/>
              <a:t>dataframe</a:t>
            </a:r>
            <a:r>
              <a:rPr lang="en-US" dirty="0" smtClean="0"/>
              <a:t> is too </a:t>
            </a:r>
            <a:r>
              <a:rPr lang="en-US" dirty="0" err="1" smtClean="0"/>
              <a:t>lage</a:t>
            </a:r>
            <a:r>
              <a:rPr lang="en-US" dirty="0" smtClean="0"/>
              <a:t> as it is in our case find the null value columns.</a:t>
            </a:r>
          </a:p>
          <a:p>
            <a:r>
              <a:rPr lang="en-US" dirty="0" smtClean="0"/>
              <a:t>Find out the columns with more then 75% of Null values</a:t>
            </a:r>
          </a:p>
          <a:p>
            <a:r>
              <a:rPr lang="en-US" dirty="0" smtClean="0"/>
              <a:t>After Finding them remove/drop the columns.</a:t>
            </a:r>
          </a:p>
          <a:p>
            <a:r>
              <a:rPr lang="en-US" dirty="0" smtClean="0"/>
              <a:t>It will reduce the columns numbers and make easy to analyze the </a:t>
            </a:r>
            <a:r>
              <a:rPr lang="en-US" dirty="0" err="1" smtClean="0"/>
              <a:t>dataframe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After removing the null value columns remove the columns which are irrelevant to our analysis.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addr_state</a:t>
            </a:r>
            <a:r>
              <a:rPr lang="en-US" dirty="0" smtClean="0"/>
              <a:t>', '</a:t>
            </a:r>
            <a:r>
              <a:rPr lang="en-US" dirty="0" err="1" smtClean="0"/>
              <a:t>emp_title</a:t>
            </a:r>
            <a:r>
              <a:rPr lang="en-US" dirty="0" smtClean="0"/>
              <a:t>', '</a:t>
            </a:r>
            <a:r>
              <a:rPr lang="en-US" dirty="0" err="1" smtClean="0"/>
              <a:t>zip_code</a:t>
            </a:r>
            <a:r>
              <a:rPr lang="en-US" dirty="0" smtClean="0"/>
              <a:t>', '</a:t>
            </a:r>
            <a:r>
              <a:rPr lang="en-US" dirty="0" err="1" smtClean="0"/>
              <a:t>addr_state</a:t>
            </a:r>
            <a:r>
              <a:rPr lang="en-US" dirty="0" smtClean="0"/>
              <a:t>', 'delinq_2yrs', '</a:t>
            </a:r>
            <a:r>
              <a:rPr lang="en-US" dirty="0" err="1" smtClean="0"/>
              <a:t>earliest_cr_line</a:t>
            </a:r>
            <a:r>
              <a:rPr lang="en-US" dirty="0" smtClean="0"/>
              <a:t>', 'inq_last_6mths', '</a:t>
            </a:r>
            <a:r>
              <a:rPr lang="en-US" dirty="0" err="1" smtClean="0"/>
              <a:t>open_acc</a:t>
            </a:r>
            <a:r>
              <a:rPr lang="en-US" dirty="0" smtClean="0"/>
              <a:t>', '</a:t>
            </a:r>
            <a:r>
              <a:rPr lang="en-US" dirty="0" err="1" smtClean="0"/>
              <a:t>pub_rec</a:t>
            </a:r>
            <a:r>
              <a:rPr lang="en-US" dirty="0" smtClean="0"/>
              <a:t>', '</a:t>
            </a:r>
            <a:r>
              <a:rPr lang="en-US" dirty="0" err="1" smtClean="0"/>
              <a:t>revol_bal</a:t>
            </a:r>
            <a:r>
              <a:rPr lang="en-US" dirty="0" smtClean="0"/>
              <a:t>', '</a:t>
            </a:r>
            <a:r>
              <a:rPr lang="en-US" dirty="0" err="1" smtClean="0"/>
              <a:t>revol_bal</a:t>
            </a:r>
            <a:r>
              <a:rPr lang="en-US" dirty="0" smtClean="0"/>
              <a:t>', '</a:t>
            </a:r>
            <a:r>
              <a:rPr lang="en-US" dirty="0" err="1" smtClean="0"/>
              <a:t>total_acc</a:t>
            </a:r>
            <a:r>
              <a:rPr lang="en-US" dirty="0" smtClean="0"/>
              <a:t>', '</a:t>
            </a:r>
            <a:r>
              <a:rPr lang="en-US" dirty="0" err="1" smtClean="0"/>
              <a:t>out_prncp</a:t>
            </a:r>
            <a:r>
              <a:rPr lang="en-US" dirty="0" smtClean="0"/>
              <a:t>', '</a:t>
            </a:r>
            <a:r>
              <a:rPr lang="en-US" dirty="0" err="1" smtClean="0"/>
              <a:t>out_prncp_inv</a:t>
            </a:r>
            <a:r>
              <a:rPr lang="en-US" dirty="0" smtClean="0"/>
              <a:t>', '</a:t>
            </a:r>
            <a:r>
              <a:rPr lang="en-US" dirty="0" err="1" smtClean="0"/>
              <a:t>total_pymnt</a:t>
            </a:r>
            <a:r>
              <a:rPr lang="en-US" dirty="0" smtClean="0"/>
              <a:t>', '</a:t>
            </a:r>
            <a:r>
              <a:rPr lang="en-US" dirty="0" err="1" smtClean="0"/>
              <a:t>total_pymnt_inv</a:t>
            </a:r>
            <a:r>
              <a:rPr lang="en-US" dirty="0" smtClean="0"/>
              <a:t>', '</a:t>
            </a:r>
            <a:r>
              <a:rPr lang="en-US" dirty="0" err="1" smtClean="0"/>
              <a:t>total_rec_prncp</a:t>
            </a:r>
            <a:r>
              <a:rPr lang="en-US" dirty="0" smtClean="0"/>
              <a:t>', '</a:t>
            </a:r>
            <a:r>
              <a:rPr lang="en-US" dirty="0" err="1" smtClean="0"/>
              <a:t>total_rec_int</a:t>
            </a:r>
            <a:r>
              <a:rPr lang="en-US" dirty="0" smtClean="0"/>
              <a:t>', '</a:t>
            </a:r>
            <a:r>
              <a:rPr lang="en-US" dirty="0" err="1" smtClean="0"/>
              <a:t>total_rec_late_fee</a:t>
            </a:r>
            <a:r>
              <a:rPr lang="en-US" dirty="0" smtClean="0"/>
              <a:t>', 'recoveries', '</a:t>
            </a:r>
            <a:r>
              <a:rPr lang="en-US" dirty="0" err="1" smtClean="0"/>
              <a:t>collection_recovery_fee</a:t>
            </a:r>
            <a:r>
              <a:rPr lang="en-US" dirty="0" smtClean="0"/>
              <a:t>', '</a:t>
            </a:r>
            <a:r>
              <a:rPr lang="en-US" dirty="0" err="1" smtClean="0"/>
              <a:t>last_pymnt_d</a:t>
            </a:r>
            <a:r>
              <a:rPr lang="en-US" dirty="0" smtClean="0"/>
              <a:t>', '</a:t>
            </a:r>
            <a:r>
              <a:rPr lang="en-US" dirty="0" err="1" smtClean="0"/>
              <a:t>last_pymnt_amnt</a:t>
            </a:r>
            <a:r>
              <a:rPr lang="en-US" dirty="0" smtClean="0"/>
              <a:t>', '</a:t>
            </a:r>
            <a:r>
              <a:rPr lang="en-US" dirty="0" err="1" smtClean="0"/>
              <a:t>last_credit_pull_d</a:t>
            </a:r>
            <a:r>
              <a:rPr lang="en-US" dirty="0" smtClean="0"/>
              <a:t>', '</a:t>
            </a:r>
            <a:r>
              <a:rPr lang="en-US" dirty="0" err="1" smtClean="0"/>
              <a:t>application_type</a:t>
            </a:r>
            <a:r>
              <a:rPr lang="en-US" dirty="0" smtClean="0"/>
              <a:t>‘ etc.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6860" y="1981041"/>
            <a:ext cx="6050280" cy="3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7848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80522"/>
            <a:ext cx="8229600" cy="336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78422"/>
            <a:ext cx="8229600" cy="276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92087"/>
            <a:ext cx="8229600" cy="294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14870"/>
            <a:ext cx="8229600" cy="2896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85834"/>
            <a:ext cx="8229600" cy="295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Office PowerPoint</Application>
  <PresentationFormat>On-screen Show (4:3)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Lending Club Case Study</vt:lpstr>
      <vt:lpstr>Data Understanding &amp; Cleaning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Pankaj</dc:creator>
  <cp:lastModifiedBy>Pankaj</cp:lastModifiedBy>
  <cp:revision>2</cp:revision>
  <dcterms:created xsi:type="dcterms:W3CDTF">2022-10-21T08:07:05Z</dcterms:created>
  <dcterms:modified xsi:type="dcterms:W3CDTF">2022-10-21T08:20:20Z</dcterms:modified>
</cp:coreProperties>
</file>