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9b29b9de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9b29b9de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9b29b9de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9b29b9de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9b29b9de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9b29b9de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b0f08963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b0f08963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b0f08963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b0f08963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c294372f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c294372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c294372f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c294372f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c294372f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c294372f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c294372f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c294372f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c294372f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c294372f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c294372f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c294372f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c294372f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c294372f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9b29b9de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b9b29b9de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c294372f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c294372f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9b29b9de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9b29b9de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b0f08963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b0f08963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b0f08963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b0f08963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9b29b9d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9b29b9d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9b29b9de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9b29b9de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b0f0896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b0f0896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in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Session-2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283100" y="712150"/>
            <a:ext cx="86316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>
                <a:solidFill>
                  <a:srgbClr val="FFFFFF"/>
                </a:solidFill>
              </a:rPr>
              <a:t>R script</a:t>
            </a:r>
            <a:endParaRPr sz="8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Take one number from user and print its multiplication table.</a:t>
            </a:r>
            <a:endParaRPr sz="6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Vector</a:t>
            </a:r>
            <a:endParaRPr sz="2400"/>
          </a:p>
        </p:txBody>
      </p:sp>
      <p:sp>
        <p:nvSpPr>
          <p:cNvPr id="151" name="Google Shape;151;p23"/>
          <p:cNvSpPr txBox="1"/>
          <p:nvPr/>
        </p:nvSpPr>
        <p:spPr>
          <a:xfrm>
            <a:off x="6245425" y="4806075"/>
            <a:ext cx="305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Image: https://slideplayer.com/slide/6614710/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3"/>
          <p:cNvSpPr txBox="1"/>
          <p:nvPr>
            <p:ph idx="4294967295" type="title"/>
          </p:nvPr>
        </p:nvSpPr>
        <p:spPr>
          <a:xfrm>
            <a:off x="535775" y="1480150"/>
            <a:ext cx="5197200" cy="12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Data of same type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Create using c() function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Create using seq() function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Create using : operator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Create using rep function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Vector</a:t>
            </a:r>
            <a:endParaRPr sz="2400"/>
          </a:p>
        </p:txBody>
      </p:sp>
      <p:sp>
        <p:nvSpPr>
          <p:cNvPr id="158" name="Google Shape;158;p24"/>
          <p:cNvSpPr txBox="1"/>
          <p:nvPr/>
        </p:nvSpPr>
        <p:spPr>
          <a:xfrm>
            <a:off x="6245425" y="4806075"/>
            <a:ext cx="305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Image: https://slideplayer.com/slide/6614710/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4"/>
          <p:cNvSpPr txBox="1"/>
          <p:nvPr>
            <p:ph idx="4294967295" type="title"/>
          </p:nvPr>
        </p:nvSpPr>
        <p:spPr>
          <a:xfrm>
            <a:off x="535775" y="1480150"/>
            <a:ext cx="5197200" cy="12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Access elements from vector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Count elements in vector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Delete elements in vector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283100" y="712150"/>
            <a:ext cx="86316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00"/>
              <a:t>Descriptive statistics</a:t>
            </a:r>
            <a:endParaRPr sz="8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Descriptive statistics</a:t>
            </a:r>
            <a:endParaRPr sz="2400"/>
          </a:p>
        </p:txBody>
      </p:sp>
      <p:sp>
        <p:nvSpPr>
          <p:cNvPr id="170" name="Google Shape;170;p26"/>
          <p:cNvSpPr txBox="1"/>
          <p:nvPr>
            <p:ph idx="4294967295" type="title"/>
          </p:nvPr>
        </p:nvSpPr>
        <p:spPr>
          <a:xfrm>
            <a:off x="535775" y="1480150"/>
            <a:ext cx="5197200" cy="3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3918225" y="4720825"/>
            <a:ext cx="488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https://conjointly.com/kb/descriptive-statistics/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683225" y="1569350"/>
            <a:ext cx="2877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Distribution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Central tendency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Dispersion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Distribution</a:t>
            </a:r>
            <a:endParaRPr sz="2400"/>
          </a:p>
        </p:txBody>
      </p:sp>
      <p:sp>
        <p:nvSpPr>
          <p:cNvPr id="178" name="Google Shape;178;p27"/>
          <p:cNvSpPr txBox="1"/>
          <p:nvPr/>
        </p:nvSpPr>
        <p:spPr>
          <a:xfrm>
            <a:off x="683225" y="1569350"/>
            <a:ext cx="846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Frequency distribution of individual values or range of values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1006125" y="2243550"/>
            <a:ext cx="18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5,7,5,4,3,4,5,3,8,9</a:t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1049275" y="2576850"/>
            <a:ext cx="156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Test scores for 10 students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275" y="2937850"/>
            <a:ext cx="2436133" cy="220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575" y="2183925"/>
            <a:ext cx="4191375" cy="136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0625" y="2937850"/>
            <a:ext cx="2307460" cy="20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/>
          <p:nvPr/>
        </p:nvSpPr>
        <p:spPr>
          <a:xfrm>
            <a:off x="169900" y="2578863"/>
            <a:ext cx="2661900" cy="4776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</a:t>
            </a:r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169900" y="3483925"/>
            <a:ext cx="2661900" cy="4776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frequently occuring value</a:t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169900" y="4458200"/>
            <a:ext cx="2661900" cy="4776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 value in sorted list</a:t>
            </a:r>
            <a:endParaRPr/>
          </a:p>
        </p:txBody>
      </p:sp>
      <p:sp>
        <p:nvSpPr>
          <p:cNvPr id="191" name="Google Shape;191;p2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Central tendency</a:t>
            </a:r>
            <a:endParaRPr sz="2400"/>
          </a:p>
        </p:txBody>
      </p:sp>
      <p:sp>
        <p:nvSpPr>
          <p:cNvPr id="192" name="Google Shape;192;p28"/>
          <p:cNvSpPr txBox="1"/>
          <p:nvPr/>
        </p:nvSpPr>
        <p:spPr>
          <a:xfrm>
            <a:off x="683225" y="1569350"/>
            <a:ext cx="846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What is the center of distribution?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289275" y="2335038"/>
            <a:ext cx="752100" cy="3702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Mean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289263" y="3207550"/>
            <a:ext cx="752100" cy="3702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289275" y="4155175"/>
            <a:ext cx="853800" cy="3702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Median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136425" y="1658575"/>
            <a:ext cx="18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5,7,5,4,3,4,5,3,8,9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3846600" y="2473525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5 + 7 +5 + 4 + 3 + 4 + 5 + 3 + 8 + 9)/10 = 5.3</a:t>
            </a:r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3846600" y="3129550"/>
            <a:ext cx="111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3 4 5 7 8 9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2 2 3 1 1 1</a:t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4204750" y="3129550"/>
            <a:ext cx="155100" cy="6156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3830225" y="4216375"/>
            <a:ext cx="18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3 3 4 4 5 5 5 7 8 9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169900" y="2493325"/>
            <a:ext cx="2661900" cy="4776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of data</a:t>
            </a:r>
            <a:endParaRPr/>
          </a:p>
        </p:txBody>
      </p:sp>
      <p:sp>
        <p:nvSpPr>
          <p:cNvPr id="206" name="Google Shape;206;p2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Dispersion</a:t>
            </a:r>
            <a:endParaRPr sz="2400"/>
          </a:p>
        </p:txBody>
      </p:sp>
      <p:sp>
        <p:nvSpPr>
          <p:cNvPr id="207" name="Google Shape;207;p29"/>
          <p:cNvSpPr txBox="1"/>
          <p:nvPr/>
        </p:nvSpPr>
        <p:spPr>
          <a:xfrm>
            <a:off x="683225" y="1569350"/>
            <a:ext cx="846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How the values are spread in the data?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289263" y="2216950"/>
            <a:ext cx="752100" cy="3702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Range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289275" y="3697975"/>
            <a:ext cx="1921800" cy="3702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Standard deviation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3846600" y="2473525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- minimum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Standard deviation</a:t>
            </a:r>
            <a:endParaRPr sz="2400"/>
          </a:p>
        </p:txBody>
      </p:sp>
      <p:sp>
        <p:nvSpPr>
          <p:cNvPr id="216" name="Google Shape;216;p30"/>
          <p:cNvSpPr/>
          <p:nvPr/>
        </p:nvSpPr>
        <p:spPr>
          <a:xfrm>
            <a:off x="2764317" y="2823154"/>
            <a:ext cx="6341175" cy="1086175"/>
          </a:xfrm>
          <a:custGeom>
            <a:rect b="b" l="l" r="r" t="t"/>
            <a:pathLst>
              <a:path extrusionOk="0" h="43447" w="253647">
                <a:moveTo>
                  <a:pt x="8434" y="1895"/>
                </a:moveTo>
                <a:cubicBezTo>
                  <a:pt x="-22523" y="5158"/>
                  <a:pt x="40904" y="17891"/>
                  <a:pt x="56184" y="21950"/>
                </a:cubicBezTo>
                <a:cubicBezTo>
                  <a:pt x="71464" y="26009"/>
                  <a:pt x="86425" y="22984"/>
                  <a:pt x="100113" y="26247"/>
                </a:cubicBezTo>
                <a:cubicBezTo>
                  <a:pt x="113801" y="29510"/>
                  <a:pt x="126376" y="38901"/>
                  <a:pt x="138313" y="41527"/>
                </a:cubicBezTo>
                <a:cubicBezTo>
                  <a:pt x="150250" y="44153"/>
                  <a:pt x="164097" y="43835"/>
                  <a:pt x="171737" y="42005"/>
                </a:cubicBezTo>
                <a:cubicBezTo>
                  <a:pt x="179377" y="40175"/>
                  <a:pt x="178661" y="33251"/>
                  <a:pt x="184152" y="30545"/>
                </a:cubicBezTo>
                <a:cubicBezTo>
                  <a:pt x="189643" y="27839"/>
                  <a:pt x="199193" y="28476"/>
                  <a:pt x="204684" y="25770"/>
                </a:cubicBezTo>
                <a:cubicBezTo>
                  <a:pt x="210175" y="23064"/>
                  <a:pt x="210892" y="18210"/>
                  <a:pt x="217099" y="14310"/>
                </a:cubicBezTo>
                <a:cubicBezTo>
                  <a:pt x="223307" y="10411"/>
                  <a:pt x="276707" y="4442"/>
                  <a:pt x="241929" y="2373"/>
                </a:cubicBezTo>
                <a:cubicBezTo>
                  <a:pt x="207152" y="304"/>
                  <a:pt x="39392" y="-1368"/>
                  <a:pt x="8434" y="1895"/>
                </a:cubicBezTo>
                <a:close/>
              </a:path>
            </a:pathLst>
          </a:cu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Google Shape;217;p30"/>
          <p:cNvSpPr/>
          <p:nvPr/>
        </p:nvSpPr>
        <p:spPr>
          <a:xfrm>
            <a:off x="205725" y="2923963"/>
            <a:ext cx="2554575" cy="77875"/>
          </a:xfrm>
          <a:custGeom>
            <a:rect b="b" l="l" r="r" t="t"/>
            <a:pathLst>
              <a:path extrusionOk="0" h="3115" w="102183">
                <a:moveTo>
                  <a:pt x="102183" y="727"/>
                </a:moveTo>
                <a:cubicBezTo>
                  <a:pt x="84345" y="727"/>
                  <a:pt x="66196" y="-857"/>
                  <a:pt x="48704" y="2637"/>
                </a:cubicBezTo>
                <a:cubicBezTo>
                  <a:pt x="42722" y="3832"/>
                  <a:pt x="36577" y="-752"/>
                  <a:pt x="30559" y="250"/>
                </a:cubicBezTo>
                <a:cubicBezTo>
                  <a:pt x="20467" y="1930"/>
                  <a:pt x="10231" y="3115"/>
                  <a:pt x="0" y="31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700" y="2060175"/>
            <a:ext cx="811500" cy="86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0"/>
          <p:cNvCxnSpPr/>
          <p:nvPr/>
        </p:nvCxnSpPr>
        <p:spPr>
          <a:xfrm flipH="1" rot="-5400000">
            <a:off x="3859050" y="3097200"/>
            <a:ext cx="548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220" name="Google Shape;220;p30"/>
          <p:cNvCxnSpPr/>
          <p:nvPr/>
        </p:nvCxnSpPr>
        <p:spPr>
          <a:xfrm flipH="1" rot="-5400000">
            <a:off x="4483950" y="3138000"/>
            <a:ext cx="632400" cy="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221" name="Google Shape;221;p30"/>
          <p:cNvCxnSpPr/>
          <p:nvPr/>
        </p:nvCxnSpPr>
        <p:spPr>
          <a:xfrm flipH="1" rot="-5400000">
            <a:off x="6085275" y="3402150"/>
            <a:ext cx="1080000" cy="5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222" name="Google Shape;222;p30"/>
          <p:cNvSpPr txBox="1"/>
          <p:nvPr/>
        </p:nvSpPr>
        <p:spPr>
          <a:xfrm>
            <a:off x="1876950" y="1569350"/>
            <a:ext cx="12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175 cm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348975" y="3515150"/>
            <a:ext cx="285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Person X wants to cross the river.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 has access to the river’s depth data (depth measures at each meter)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6769225" y="3945000"/>
            <a:ext cx="7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180 cm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6872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Contents</a:t>
            </a:r>
            <a:endParaRPr sz="2400"/>
          </a:p>
        </p:txBody>
      </p:sp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Recap (10 mins)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Loop, if-else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Vector (create, access, delete)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Descriptive statistics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Summary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Plotting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Dataframe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Sample/Population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Standard deviation</a:t>
            </a:r>
            <a:endParaRPr sz="2400"/>
          </a:p>
        </p:txBody>
      </p:sp>
      <p:sp>
        <p:nvSpPr>
          <p:cNvPr id="235" name="Google Shape;235;p32"/>
          <p:cNvSpPr/>
          <p:nvPr/>
        </p:nvSpPr>
        <p:spPr>
          <a:xfrm>
            <a:off x="2764317" y="2823154"/>
            <a:ext cx="6341175" cy="1086175"/>
          </a:xfrm>
          <a:custGeom>
            <a:rect b="b" l="l" r="r" t="t"/>
            <a:pathLst>
              <a:path extrusionOk="0" h="43447" w="253647">
                <a:moveTo>
                  <a:pt x="8434" y="1895"/>
                </a:moveTo>
                <a:cubicBezTo>
                  <a:pt x="-22523" y="5158"/>
                  <a:pt x="40904" y="17891"/>
                  <a:pt x="56184" y="21950"/>
                </a:cubicBezTo>
                <a:cubicBezTo>
                  <a:pt x="71464" y="26009"/>
                  <a:pt x="86425" y="22984"/>
                  <a:pt x="100113" y="26247"/>
                </a:cubicBezTo>
                <a:cubicBezTo>
                  <a:pt x="113801" y="29510"/>
                  <a:pt x="126376" y="38901"/>
                  <a:pt x="138313" y="41527"/>
                </a:cubicBezTo>
                <a:cubicBezTo>
                  <a:pt x="150250" y="44153"/>
                  <a:pt x="164097" y="43835"/>
                  <a:pt x="171737" y="42005"/>
                </a:cubicBezTo>
                <a:cubicBezTo>
                  <a:pt x="179377" y="40175"/>
                  <a:pt x="178661" y="33251"/>
                  <a:pt x="184152" y="30545"/>
                </a:cubicBezTo>
                <a:cubicBezTo>
                  <a:pt x="189643" y="27839"/>
                  <a:pt x="199193" y="28476"/>
                  <a:pt x="204684" y="25770"/>
                </a:cubicBezTo>
                <a:cubicBezTo>
                  <a:pt x="210175" y="23064"/>
                  <a:pt x="210892" y="18210"/>
                  <a:pt x="217099" y="14310"/>
                </a:cubicBezTo>
                <a:cubicBezTo>
                  <a:pt x="223307" y="10411"/>
                  <a:pt x="276707" y="4442"/>
                  <a:pt x="241929" y="2373"/>
                </a:cubicBezTo>
                <a:cubicBezTo>
                  <a:pt x="207152" y="304"/>
                  <a:pt x="39392" y="-1368"/>
                  <a:pt x="8434" y="1895"/>
                </a:cubicBezTo>
                <a:close/>
              </a:path>
            </a:pathLst>
          </a:cu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Google Shape;236;p32"/>
          <p:cNvSpPr/>
          <p:nvPr/>
        </p:nvSpPr>
        <p:spPr>
          <a:xfrm>
            <a:off x="205725" y="2923963"/>
            <a:ext cx="2554575" cy="77875"/>
          </a:xfrm>
          <a:custGeom>
            <a:rect b="b" l="l" r="r" t="t"/>
            <a:pathLst>
              <a:path extrusionOk="0" h="3115" w="102183">
                <a:moveTo>
                  <a:pt x="102183" y="727"/>
                </a:moveTo>
                <a:cubicBezTo>
                  <a:pt x="84345" y="727"/>
                  <a:pt x="66196" y="-857"/>
                  <a:pt x="48704" y="2637"/>
                </a:cubicBezTo>
                <a:cubicBezTo>
                  <a:pt x="42722" y="3832"/>
                  <a:pt x="36577" y="-752"/>
                  <a:pt x="30559" y="250"/>
                </a:cubicBezTo>
                <a:cubicBezTo>
                  <a:pt x="20467" y="1930"/>
                  <a:pt x="10231" y="3115"/>
                  <a:pt x="0" y="31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700" y="2060175"/>
            <a:ext cx="811500" cy="86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2"/>
          <p:cNvCxnSpPr/>
          <p:nvPr/>
        </p:nvCxnSpPr>
        <p:spPr>
          <a:xfrm flipH="1" rot="-5400000">
            <a:off x="3859050" y="3097200"/>
            <a:ext cx="548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239" name="Google Shape;239;p32"/>
          <p:cNvCxnSpPr/>
          <p:nvPr/>
        </p:nvCxnSpPr>
        <p:spPr>
          <a:xfrm flipH="1" rot="-5400000">
            <a:off x="4483950" y="3138000"/>
            <a:ext cx="632400" cy="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240" name="Google Shape;240;p32"/>
          <p:cNvCxnSpPr/>
          <p:nvPr/>
        </p:nvCxnSpPr>
        <p:spPr>
          <a:xfrm flipH="1" rot="-5400000">
            <a:off x="6085275" y="3402150"/>
            <a:ext cx="1080000" cy="5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241" name="Google Shape;241;p32"/>
          <p:cNvSpPr txBox="1"/>
          <p:nvPr/>
        </p:nvSpPr>
        <p:spPr>
          <a:xfrm>
            <a:off x="1876950" y="1569350"/>
            <a:ext cx="12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175 cm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348975" y="3515150"/>
            <a:ext cx="285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 computed mean of data (170 cm) and decided to cross the river with thought that he will not drown.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6769225" y="3945000"/>
            <a:ext cx="7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180 cm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Standard deviation</a:t>
            </a:r>
            <a:endParaRPr sz="2400"/>
          </a:p>
        </p:txBody>
      </p:sp>
      <p:sp>
        <p:nvSpPr>
          <p:cNvPr id="249" name="Google Shape;249;p33"/>
          <p:cNvSpPr txBox="1"/>
          <p:nvPr/>
        </p:nvSpPr>
        <p:spPr>
          <a:xfrm>
            <a:off x="661900" y="1822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80 80 80 80 80</a:t>
            </a:r>
            <a:endParaRPr/>
          </a:p>
        </p:txBody>
      </p:sp>
      <p:sp>
        <p:nvSpPr>
          <p:cNvPr id="250" name="Google Shape;250;p33"/>
          <p:cNvSpPr txBox="1"/>
          <p:nvPr/>
        </p:nvSpPr>
        <p:spPr>
          <a:xfrm>
            <a:off x="2551375" y="351350"/>
            <a:ext cx="66426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661900" y="3042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60  60  80 100 100</a:t>
            </a:r>
            <a:endParaRPr/>
          </a:p>
        </p:txBody>
      </p:sp>
      <p:sp>
        <p:nvSpPr>
          <p:cNvPr id="252" name="Google Shape;252;p33"/>
          <p:cNvSpPr txBox="1"/>
          <p:nvPr/>
        </p:nvSpPr>
        <p:spPr>
          <a:xfrm>
            <a:off x="661900" y="4094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45  55 100 100 100</a:t>
            </a:r>
            <a:endParaRPr/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250" y="1563350"/>
            <a:ext cx="3582757" cy="335854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 txBox="1"/>
          <p:nvPr/>
        </p:nvSpPr>
        <p:spPr>
          <a:xfrm>
            <a:off x="71875" y="1832050"/>
            <a:ext cx="59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Class 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0" y="3088725"/>
            <a:ext cx="59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Class B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0" y="4140250"/>
            <a:ext cx="59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Class C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164175" y="1354700"/>
            <a:ext cx="28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Mean for all classes is 80</a:t>
            </a:r>
            <a:endParaRPr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4110675" y="1885175"/>
            <a:ext cx="8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SD = 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4041550" y="3044300"/>
            <a:ext cx="8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SD = 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4002300" y="4280750"/>
            <a:ext cx="11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SD = 27.61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283100" y="712150"/>
            <a:ext cx="86316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>
                <a:solidFill>
                  <a:srgbClr val="FFFFFF"/>
                </a:solidFill>
              </a:rPr>
              <a:t>Thank you</a:t>
            </a:r>
            <a:endParaRPr sz="8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283100" y="712150"/>
            <a:ext cx="86316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>
                <a:solidFill>
                  <a:srgbClr val="FFFFFF"/>
                </a:solidFill>
              </a:rPr>
              <a:t>Thank you</a:t>
            </a:r>
            <a:endParaRPr sz="8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dk1"/>
                </a:solidFill>
              </a:rPr>
              <a:t>http://bit.ly/3oIiHb2</a:t>
            </a:r>
            <a:endParaRPr sz="6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283100" y="712150"/>
            <a:ext cx="86316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>
                <a:solidFill>
                  <a:srgbClr val="FFFFFF"/>
                </a:solidFill>
              </a:rPr>
              <a:t>Practice </a:t>
            </a:r>
            <a:r>
              <a:rPr lang="en" sz="6000">
                <a:solidFill>
                  <a:schemeClr val="dk1"/>
                </a:solidFill>
              </a:rPr>
              <a:t>@datacamp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6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http://bit.ly/practice-r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83100" y="712150"/>
            <a:ext cx="86316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>
                <a:solidFill>
                  <a:srgbClr val="FFFFFF"/>
                </a:solidFill>
              </a:rPr>
              <a:t>R script</a:t>
            </a:r>
            <a:endParaRPr sz="8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FF9900"/>
                </a:solidFill>
              </a:rPr>
              <a:t>Take three numbers from user (x,u,</a:t>
            </a:r>
            <a:r>
              <a:rPr i="1" lang="en" sz="59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lang="en" sz="6200">
                <a:solidFill>
                  <a:srgbClr val="FF9900"/>
                </a:solidFill>
              </a:rPr>
              <a:t>) and compute </a:t>
            </a:r>
            <a:endParaRPr sz="6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>
              <a:solidFill>
                <a:srgbClr val="FFFFFF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4136225" y="3969375"/>
            <a:ext cx="4442400" cy="102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450" y="3999450"/>
            <a:ext cx="3863175" cy="9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Help</a:t>
            </a:r>
            <a:endParaRPr sz="2400"/>
          </a:p>
        </p:txBody>
      </p:sp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sqrt() - To compute square root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exp() - To compute exponential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00"/>
              <a:t>If-else</a:t>
            </a:r>
            <a:endParaRPr sz="87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If-else</a:t>
            </a:r>
            <a:endParaRPr sz="2400"/>
          </a:p>
        </p:txBody>
      </p:sp>
      <p:sp>
        <p:nvSpPr>
          <p:cNvPr id="102" name="Google Shape;102;p18"/>
          <p:cNvSpPr txBox="1"/>
          <p:nvPr/>
        </p:nvSpPr>
        <p:spPr>
          <a:xfrm>
            <a:off x="1129200" y="3414725"/>
            <a:ext cx="6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library is open then I will go to Library otherwise I will study at home.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248750" y="1381275"/>
            <a:ext cx="32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library is open then I will go to Library.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29212" y="2115188"/>
            <a:ext cx="857825" cy="91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6000" y="2169198"/>
            <a:ext cx="857825" cy="8578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 rot="-5400000">
            <a:off x="1976775" y="1202425"/>
            <a:ext cx="109800" cy="1081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 rot="-5400000">
            <a:off x="3507350" y="3077350"/>
            <a:ext cx="109800" cy="1387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1491075" y="1721725"/>
            <a:ext cx="9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Condition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226550" y="3756125"/>
            <a:ext cx="17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Action [True]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29200" y="4060538"/>
            <a:ext cx="857825" cy="91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6000" y="4088198"/>
            <a:ext cx="857825" cy="857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3300" y="4029000"/>
            <a:ext cx="976200" cy="9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/>
          <p:nvPr/>
        </p:nvSpPr>
        <p:spPr>
          <a:xfrm rot="-5400000">
            <a:off x="1871775" y="3217500"/>
            <a:ext cx="109800" cy="1081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1386075" y="3736800"/>
            <a:ext cx="9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Condition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8"/>
          <p:cNvSpPr/>
          <p:nvPr/>
        </p:nvSpPr>
        <p:spPr>
          <a:xfrm rot="-5400000">
            <a:off x="5734575" y="3078063"/>
            <a:ext cx="109800" cy="1387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5453775" y="3756838"/>
            <a:ext cx="17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Action [False]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8"/>
          <p:cNvSpPr/>
          <p:nvPr/>
        </p:nvSpPr>
        <p:spPr>
          <a:xfrm rot="-5400000">
            <a:off x="3632350" y="1036225"/>
            <a:ext cx="109800" cy="1387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3351550" y="1715000"/>
            <a:ext cx="17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Action [True]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283100" y="712150"/>
            <a:ext cx="86316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>
                <a:solidFill>
                  <a:srgbClr val="FFFFFF"/>
                </a:solidFill>
              </a:rPr>
              <a:t>R scrip</a:t>
            </a:r>
            <a:r>
              <a:rPr lang="en" sz="8300">
                <a:solidFill>
                  <a:srgbClr val="FFFFFF"/>
                </a:solidFill>
              </a:rPr>
              <a:t>t</a:t>
            </a:r>
            <a:endParaRPr sz="8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Check positive and negative number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283100" y="712150"/>
            <a:ext cx="86316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00"/>
              <a:t>Loop</a:t>
            </a:r>
            <a:endParaRPr sz="8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Loop</a:t>
            </a:r>
            <a:endParaRPr sz="2400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35787" y="3270638"/>
            <a:ext cx="857825" cy="913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689775" y="1538950"/>
            <a:ext cx="26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Write ‘some text’ 100 times.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2781550" y="2295950"/>
            <a:ext cx="1254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some text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some text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some text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some text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301300" y="2211425"/>
            <a:ext cx="2310900" cy="826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Target -&gt;</a:t>
            </a:r>
            <a:r>
              <a:rPr lang="en" sz="1000"/>
              <a:t>100 times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 have written 43</a:t>
            </a:r>
            <a:endParaRPr sz="1000"/>
          </a:p>
        </p:txBody>
      </p:sp>
      <p:cxnSp>
        <p:nvCxnSpPr>
          <p:cNvPr id="138" name="Google Shape;138;p21"/>
          <p:cNvCxnSpPr/>
          <p:nvPr/>
        </p:nvCxnSpPr>
        <p:spPr>
          <a:xfrm>
            <a:off x="4362000" y="1804450"/>
            <a:ext cx="0" cy="28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1"/>
          <p:cNvSpPr txBox="1"/>
          <p:nvPr/>
        </p:nvSpPr>
        <p:spPr>
          <a:xfrm>
            <a:off x="5074625" y="1538950"/>
            <a:ext cx="261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You have series of data and you want to process it.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5134650" y="2404150"/>
            <a:ext cx="33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12   23    34    13   14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