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47CF-602A-D70F-21A0-4E1A42EDB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6467B-CF45-5D67-F9B4-651F1F64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C864-5572-DF65-F2B2-95875EAC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29EF-2633-AB47-7B78-103C782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CB8B-00AF-6999-D817-8F70BA6E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6698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8542-0E5C-20D7-648B-8B746FED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A283-5B57-115D-24F8-257E4B77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3835-9F7B-9A26-A196-A6F33B47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CA83-DBA8-8F1B-27C2-F618B8D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3F33-7354-8A72-D651-EF399540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8911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38B1B-1365-9F31-ED64-BE233AEBE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AD73-82BE-21AB-CD18-8E69E660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506C-1769-DB39-F2D3-AC1038F0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ADC9-B1A1-0660-D2E7-56C24A25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521B-9226-87B0-74AD-76C3F7E5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433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8EB3-17AE-04E7-DDF3-93E86BB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D4-3DA3-F384-7C35-C466FAB5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A3D8A-A245-B594-47E2-ED5A022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A72F-CC56-F3FA-AF49-B743F756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6BB1-DF9C-3D67-255F-DF6C2D6E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0379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08A5-0329-695E-7A56-B464A7A5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BA9C-5FEC-C9C7-5548-20C16B69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8251-8EB8-9564-2B3E-31F1F0C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52D1-81CC-F38A-A4F4-80323B84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7BE2-A037-A2C3-CE6C-90BE2161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76171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F799-4231-9776-4BBC-AD1D61D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D556-5364-1487-0AFE-C7BF0FAB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9CCB0-AF13-0BF3-C46E-A2AAD054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C3AE-04B1-BE3D-9308-BBD20FD9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BE30-2690-402A-8759-7979CFB8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A98A1-F7E8-641F-A229-CDEFF391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99378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FC03-B423-2CE9-8AB8-7CC4AB6C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0AF4B-01B5-93BE-8BA9-56B10F92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9D1A9-737E-541F-C765-067544A33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A545E-9BB3-92B0-C59C-86C9F17E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0763A-3B47-9126-4CFF-43DC842A2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E00A-AE0A-43B9-AA5F-3683FE4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686E4-C7BD-7C20-0FE2-56638EF2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DADAC-CB01-0D67-6C51-5712185E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53593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FEB5-FAB8-5C82-8D19-8A35EA1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B92DD-CE59-E05E-49D2-DB22E2FF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06E8-FED7-D436-76FA-B8CFFB07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1878-A3C0-BD82-E48E-F1C8681F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4982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ED9DD-9DF8-64D3-77A7-43568E32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7F774-4680-D584-CA59-6A1F96B5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AFBB-3399-5F5B-5C93-709BED5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9016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9B2F-7F39-2098-E27F-7D352CEC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E50D-4FF9-56F8-3874-6CDA2223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A0E6-46E9-D807-7541-3C35FC00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B7DE9-6536-2953-ABA5-75C7E5E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703C-A420-A171-99E9-6EFE4154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4E9B-B594-F1E1-67B3-4AE1371E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8757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15B8-9BBA-B59F-7256-E998058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FA299-D760-7C74-DA2F-D84AAB65B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21B9D-AAB4-A468-E50F-35F8E1A6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0E7C-F7C2-6AC3-422C-58D2CDDD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5273-4D4C-2071-D14D-6A37FF6E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449F-5BBC-9B98-C658-875256D9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4111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4C1E9-0F1B-60CF-14AD-966B85C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0B147-671E-3AAE-D9BD-E69A5F52F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4D39-9464-76D0-6168-A64AC2E7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7A271-C416-7948-A01E-2102257563D2}" type="datetimeFigureOut">
              <a:rPr lang="en-EE" smtClean="0"/>
              <a:t>11.12.2024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8BCE-6951-8E8F-45BC-9B4B4D75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A7C6-841C-CD67-F2D5-EB447A47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F09C9-A33E-3F47-92F8-3C6D1ECEBE93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052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C83891-F667-8ACC-C6DD-4CD6A0B0213B}"/>
              </a:ext>
            </a:extLst>
          </p:cNvPr>
          <p:cNvSpPr/>
          <p:nvPr/>
        </p:nvSpPr>
        <p:spPr>
          <a:xfrm>
            <a:off x="2360994" y="1756648"/>
            <a:ext cx="1767016" cy="4695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0C1672-27BC-E63B-EBE5-C829A0151855}"/>
              </a:ext>
            </a:extLst>
          </p:cNvPr>
          <p:cNvSpPr/>
          <p:nvPr/>
        </p:nvSpPr>
        <p:spPr>
          <a:xfrm>
            <a:off x="4489338" y="1756648"/>
            <a:ext cx="1767016" cy="469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63B198-9422-7309-D872-FBD81C963D68}"/>
              </a:ext>
            </a:extLst>
          </p:cNvPr>
          <p:cNvSpPr/>
          <p:nvPr/>
        </p:nvSpPr>
        <p:spPr>
          <a:xfrm>
            <a:off x="6617682" y="1756648"/>
            <a:ext cx="1767016" cy="4695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31CA85-0AC7-E03A-04B0-F16E5BA5757E}"/>
              </a:ext>
            </a:extLst>
          </p:cNvPr>
          <p:cNvSpPr/>
          <p:nvPr/>
        </p:nvSpPr>
        <p:spPr>
          <a:xfrm>
            <a:off x="8746026" y="1780794"/>
            <a:ext cx="1767016" cy="4695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10FCB-534B-9CB3-1D18-5F7901298A4F}"/>
              </a:ext>
            </a:extLst>
          </p:cNvPr>
          <p:cNvSpPr txBox="1"/>
          <p:nvPr/>
        </p:nvSpPr>
        <p:spPr>
          <a:xfrm>
            <a:off x="2804559" y="1387316"/>
            <a:ext cx="8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dirty="0"/>
              <a:t>French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40BC9-9EE3-2E18-C8FD-AFA84B347EB1}"/>
              </a:ext>
            </a:extLst>
          </p:cNvPr>
          <p:cNvSpPr txBox="1"/>
          <p:nvPr/>
        </p:nvSpPr>
        <p:spPr>
          <a:xfrm>
            <a:off x="4863591" y="1407485"/>
            <a:ext cx="112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dirty="0"/>
              <a:t>Austrian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D5DA7-B3C1-381B-B62D-796A11F44F56}"/>
              </a:ext>
            </a:extLst>
          </p:cNvPr>
          <p:cNvSpPr txBox="1"/>
          <p:nvPr/>
        </p:nvSpPr>
        <p:spPr>
          <a:xfrm>
            <a:off x="6998575" y="1404360"/>
            <a:ext cx="100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dirty="0"/>
              <a:t>German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8E056-471C-10C9-2BC9-2CF0104A8BE8}"/>
              </a:ext>
            </a:extLst>
          </p:cNvPr>
          <p:cNvSpPr txBox="1"/>
          <p:nvPr/>
        </p:nvSpPr>
        <p:spPr>
          <a:xfrm>
            <a:off x="9193355" y="1411462"/>
            <a:ext cx="8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dirty="0"/>
              <a:t>Italian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A18E9C-7D94-8CBE-3FD7-064EF461606B}"/>
              </a:ext>
            </a:extLst>
          </p:cNvPr>
          <p:cNvSpPr/>
          <p:nvPr/>
        </p:nvSpPr>
        <p:spPr>
          <a:xfrm>
            <a:off x="2360994" y="2434566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5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35AB76-EAD5-0B4E-8125-B44184270194}"/>
              </a:ext>
            </a:extLst>
          </p:cNvPr>
          <p:cNvSpPr/>
          <p:nvPr/>
        </p:nvSpPr>
        <p:spPr>
          <a:xfrm>
            <a:off x="3676917" y="2434565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5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9EBE8A-A758-516C-EE49-55163EAAF4CE}"/>
              </a:ext>
            </a:extLst>
          </p:cNvPr>
          <p:cNvSpPr/>
          <p:nvPr/>
        </p:nvSpPr>
        <p:spPr>
          <a:xfrm>
            <a:off x="4489338" y="2484986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1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EDD312-F0C2-EAE2-F23A-1AB5B2C7E4CD}"/>
              </a:ext>
            </a:extLst>
          </p:cNvPr>
          <p:cNvSpPr/>
          <p:nvPr/>
        </p:nvSpPr>
        <p:spPr>
          <a:xfrm>
            <a:off x="5805261" y="2484985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1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32CF65-B4D9-5741-AD8C-2833D101686B}"/>
              </a:ext>
            </a:extLst>
          </p:cNvPr>
          <p:cNvSpPr/>
          <p:nvPr/>
        </p:nvSpPr>
        <p:spPr>
          <a:xfrm>
            <a:off x="6617682" y="2484985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D49C05-9ADF-B5C1-477F-3D5F3B28675A}"/>
              </a:ext>
            </a:extLst>
          </p:cNvPr>
          <p:cNvSpPr/>
          <p:nvPr/>
        </p:nvSpPr>
        <p:spPr>
          <a:xfrm>
            <a:off x="7933605" y="2484984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3D627B-9D6F-271D-4B62-A3EF50E3D62F}"/>
              </a:ext>
            </a:extLst>
          </p:cNvPr>
          <p:cNvSpPr/>
          <p:nvPr/>
        </p:nvSpPr>
        <p:spPr>
          <a:xfrm>
            <a:off x="8746026" y="2484984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2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CC3817-25AF-ACEE-0CE3-E4E17816D273}"/>
              </a:ext>
            </a:extLst>
          </p:cNvPr>
          <p:cNvSpPr/>
          <p:nvPr/>
        </p:nvSpPr>
        <p:spPr>
          <a:xfrm>
            <a:off x="10061949" y="2484983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2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C816CA-ED13-EC82-38C4-DAAB6DED019D}"/>
              </a:ext>
            </a:extLst>
          </p:cNvPr>
          <p:cNvSpPr/>
          <p:nvPr/>
        </p:nvSpPr>
        <p:spPr>
          <a:xfrm>
            <a:off x="2741853" y="3978994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5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D84FB9-4A83-6D44-9113-692A0F6E4A45}"/>
              </a:ext>
            </a:extLst>
          </p:cNvPr>
          <p:cNvSpPr/>
          <p:nvPr/>
        </p:nvSpPr>
        <p:spPr>
          <a:xfrm>
            <a:off x="2745825" y="4518453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1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FC925B3-1428-1E62-186F-77276D06AE19}"/>
              </a:ext>
            </a:extLst>
          </p:cNvPr>
          <p:cNvSpPr/>
          <p:nvPr/>
        </p:nvSpPr>
        <p:spPr>
          <a:xfrm>
            <a:off x="2745826" y="5058770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53525B4-9B0A-A605-F102-6F4020A06946}"/>
              </a:ext>
            </a:extLst>
          </p:cNvPr>
          <p:cNvSpPr/>
          <p:nvPr/>
        </p:nvSpPr>
        <p:spPr>
          <a:xfrm>
            <a:off x="2745827" y="5578438"/>
            <a:ext cx="1210819" cy="469557"/>
          </a:xfrm>
          <a:prstGeom prst="roundRect">
            <a:avLst>
              <a:gd name="adj" fmla="val 9952"/>
            </a:avLst>
          </a:prstGeom>
          <a:solidFill>
            <a:schemeClr val="accent2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C213823-26A7-C287-864C-CB8D8F375D81}"/>
              </a:ext>
            </a:extLst>
          </p:cNvPr>
          <p:cNvSpPr/>
          <p:nvPr/>
        </p:nvSpPr>
        <p:spPr>
          <a:xfrm>
            <a:off x="2614520" y="3775486"/>
            <a:ext cx="1513490" cy="2701159"/>
          </a:xfrm>
          <a:prstGeom prst="roundRect">
            <a:avLst>
              <a:gd name="adj" fmla="val 6158"/>
            </a:avLst>
          </a:prstGeom>
          <a:noFill/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9E0E3-185A-689C-DACC-244544405613}"/>
              </a:ext>
            </a:extLst>
          </p:cNvPr>
          <p:cNvSpPr txBox="1"/>
          <p:nvPr/>
        </p:nvSpPr>
        <p:spPr>
          <a:xfrm>
            <a:off x="2783894" y="6068189"/>
            <a:ext cx="121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1600" dirty="0"/>
              <a:t>Training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BBFE6D-D5F0-3EAE-22DC-94D7FF622ECA}"/>
              </a:ext>
            </a:extLst>
          </p:cNvPr>
          <p:cNvSpPr/>
          <p:nvPr/>
        </p:nvSpPr>
        <p:spPr>
          <a:xfrm>
            <a:off x="5565938" y="4635842"/>
            <a:ext cx="2046393" cy="1009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400" dirty="0"/>
              <a:t>CRC classifier training and selection </a:t>
            </a:r>
          </a:p>
          <a:p>
            <a:pPr algn="ctr"/>
            <a:r>
              <a:rPr lang="en-EE" sz="1400" dirty="0"/>
              <a:t>(Nested cross-validation)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967D046-4FC3-0742-DE3E-2DEEACB14781}"/>
              </a:ext>
            </a:extLst>
          </p:cNvPr>
          <p:cNvSpPr/>
          <p:nvPr/>
        </p:nvSpPr>
        <p:spPr>
          <a:xfrm>
            <a:off x="4427553" y="4988010"/>
            <a:ext cx="765409" cy="30553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24902F-182E-64D1-2E6F-0C78A2042142}"/>
              </a:ext>
            </a:extLst>
          </p:cNvPr>
          <p:cNvSpPr/>
          <p:nvPr/>
        </p:nvSpPr>
        <p:spPr>
          <a:xfrm>
            <a:off x="9736911" y="3948176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5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1F7C7-AADB-0586-FED9-F5D8D78EBB41}"/>
              </a:ext>
            </a:extLst>
          </p:cNvPr>
          <p:cNvSpPr/>
          <p:nvPr/>
        </p:nvSpPr>
        <p:spPr>
          <a:xfrm>
            <a:off x="9736911" y="4613505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1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D070B0-1A92-B665-F3ED-6015327700F8}"/>
              </a:ext>
            </a:extLst>
          </p:cNvPr>
          <p:cNvSpPr/>
          <p:nvPr/>
        </p:nvSpPr>
        <p:spPr>
          <a:xfrm>
            <a:off x="9736911" y="5278834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3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3657FF-311F-370B-0AF8-25E75BFB18F8}"/>
              </a:ext>
            </a:extLst>
          </p:cNvPr>
          <p:cNvSpPr/>
          <p:nvPr/>
        </p:nvSpPr>
        <p:spPr>
          <a:xfrm>
            <a:off x="9736911" y="5928594"/>
            <a:ext cx="451093" cy="469557"/>
          </a:xfrm>
          <a:prstGeom prst="roundRect">
            <a:avLst>
              <a:gd name="adj" fmla="val 9677"/>
            </a:avLst>
          </a:prstGeom>
          <a:solidFill>
            <a:schemeClr val="accent2">
              <a:lumMod val="40000"/>
              <a:lumOff val="6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BFA9405-0149-0E2B-CAC6-B4F1B6EB016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7612331" y="4182955"/>
            <a:ext cx="2124580" cy="9578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9E52525-F5A4-8DE6-AA2D-F9BFB3665832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7612331" y="5140779"/>
            <a:ext cx="2124580" cy="1022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21C5F64-2124-51D0-2CCB-6FBECC460831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612331" y="4848284"/>
            <a:ext cx="2124580" cy="2924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8E11B1D-302A-EFAD-CFD3-4411E14BA90B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7612331" y="5140779"/>
            <a:ext cx="2124580" cy="3728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907B1A-7BB3-537F-2851-49BA45472435}"/>
              </a:ext>
            </a:extLst>
          </p:cNvPr>
          <p:cNvSpPr txBox="1"/>
          <p:nvPr/>
        </p:nvSpPr>
        <p:spPr>
          <a:xfrm>
            <a:off x="7584243" y="5117490"/>
            <a:ext cx="13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1600" dirty="0"/>
              <a:t>Evaluation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E386BA-6B4D-14B6-A925-A332AA004E04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>
            <a:off x="2966404" y="2904123"/>
            <a:ext cx="404861" cy="87136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38D615-BC59-0DA8-DCD9-6CF3A3BC3387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flipH="1">
            <a:off x="3371265" y="2954543"/>
            <a:ext cx="1723483" cy="82094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CD9238-36F3-0FB7-B7EE-843087F770E5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3371265" y="2954542"/>
            <a:ext cx="3851827" cy="820944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C9F738-27DC-3691-4129-9D2CB7E3D3AD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3371265" y="2954541"/>
            <a:ext cx="5980171" cy="820945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41A5EBC-EE57-DD61-513C-9DA63D6EC1DF}"/>
              </a:ext>
            </a:extLst>
          </p:cNvPr>
          <p:cNvSpPr txBox="1"/>
          <p:nvPr/>
        </p:nvSpPr>
        <p:spPr>
          <a:xfrm>
            <a:off x="2394546" y="532497"/>
            <a:ext cx="804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CRC CLASSIFIER AND ASSESSING ACROSS DIFFERENT COHORTS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DEB5B4-1D6A-2EBE-B1D7-362D8F5D83B8}"/>
              </a:ext>
            </a:extLst>
          </p:cNvPr>
          <p:cNvSpPr txBox="1"/>
          <p:nvPr/>
        </p:nvSpPr>
        <p:spPr>
          <a:xfrm>
            <a:off x="9582594" y="6489002"/>
            <a:ext cx="121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1600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427558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2024-12-11T04:45:06Z</dcterms:created>
  <dcterms:modified xsi:type="dcterms:W3CDTF">2024-12-11T04:57:40Z</dcterms:modified>
</cp:coreProperties>
</file>