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5AC7-CA0F-43E6-95CD-12149EDE6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35070-3933-4999-BBD8-4234BE89F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EE66-99F2-4D2D-A4CC-23FBE6F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AFCE-9ED3-4EF2-8F8A-BDD6BB35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8D7F-D7CE-4CD1-8A2A-83ECE5A8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7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D2BA-578F-479E-95CE-B6A85DA5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FD457-68EE-4FD7-AE80-85BB139D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884-B20B-4877-9587-EB7E77A8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E5D1-4BAF-4D6A-9942-A780623E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C706-C670-4D91-9208-0CD7D21C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8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08F7E-EBA9-4B83-95D0-D3DC08E27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4F5E9-E47B-4BE9-8B27-A4A5D95F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A91B-8ABA-47FE-9472-FB15F27C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EF60-4494-4709-9305-5139194F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2DF7-2BD8-44DF-81F5-9A9CBA0C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AE88-A872-4E25-BF95-F355C3B3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779C-81D8-4A00-B755-80C51670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4FA8-2105-47B7-AC8A-008236BB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0039-407D-4400-957B-F1BABFF8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948F-BA0E-4FB9-B205-4E7C474C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1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3D6-365B-49A3-9D9B-84005115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E8DD-FF44-41C0-9324-FC6CA5BC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AEDC-FC9F-4A4C-B6EA-898CE3C3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0002-8F74-4F51-88D2-72D0E648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DF68-78D2-4D7D-8B58-C3A9EE45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01E4-127B-4B78-8162-642F2008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0E70-F65B-476C-9B61-3CE883B20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DC40-A224-4794-9417-1FC40BA3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58838-7F83-42CB-8325-D2392FB2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44F6-742C-4FDD-B2C1-213DA2FE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EB051-74F2-4795-B1DF-9A26EF3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4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8DDD-FD48-4602-87B0-C7B53960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7CCE-C6E0-4C1B-82F7-E689F416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8F41-92CE-4EE9-B0CF-26A199F50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3252E-F4F9-4C3C-A007-1573F718B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2728A-C749-479C-9F2A-4DCFA818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33B39-52D7-41A0-BDF9-C5E18D8C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91B7B-C38B-4D42-8BF4-CF5360CD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03E97-2921-4E34-AAE0-208E4ECB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6363-3910-497B-A080-6CB590B0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0CB7B-AE1A-4BCD-99A2-A2A1CF7A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95CB0-5639-4B54-90BD-329B58BE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9168F-0AAF-428D-8C41-274C4E4C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5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F8983-7BBC-4BD9-B594-BA4B022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221C6-727B-4D52-804A-4B389063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935A-1603-4B09-B59C-91E5F5D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7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6465-D61F-49B9-ACA1-9852D3B6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C41-3AB5-487A-AA90-50D55D66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94B9-6784-4742-B94B-9ED70401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1C31F-CD59-4DB4-94A0-B0F8999E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11A54-2554-4C52-B18C-9D793A10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EA9A-9F4B-4E92-81E8-F6EDA0E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F9A8-EEFD-46C2-B47B-F44B986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A0F33-F4EF-42D8-8642-619B79E1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66CED-FA34-4F0C-8214-845BFD72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D994-EA53-4388-8FBB-CBB0347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C23E-0654-48BD-AAE4-5C6DF5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F923A-CBF1-40C5-9377-907A2C93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557C9-ACDC-4CBF-835E-C6A7237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1FE0-2DED-483D-A309-81A6A89B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5DDD-7148-4E90-BF1D-C5C8CF0AE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27E6-0F4F-489C-88CB-071408EDB04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BECE-9A51-4671-8D3A-B423326C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DA3-D1F8-4694-BB82-2ADE2722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A7E7-20F1-41EF-B319-3456CCB94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>
            <a:extLst>
              <a:ext uri="{FF2B5EF4-FFF2-40B4-BE49-F238E27FC236}">
                <a16:creationId xmlns:a16="http://schemas.microsoft.com/office/drawing/2014/main" id="{0453E652-A350-453C-8064-8F7C123C1893}"/>
              </a:ext>
            </a:extLst>
          </p:cNvPr>
          <p:cNvSpPr/>
          <p:nvPr/>
        </p:nvSpPr>
        <p:spPr>
          <a:xfrm rot="10800000">
            <a:off x="3770489" y="5192888"/>
            <a:ext cx="4651022" cy="14901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625E-FA7A-4FE5-AE94-1ACB3BF6C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7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1</cp:revision>
  <dcterms:created xsi:type="dcterms:W3CDTF">2020-12-12T09:38:40Z</dcterms:created>
  <dcterms:modified xsi:type="dcterms:W3CDTF">2020-12-12T10:37:01Z</dcterms:modified>
</cp:coreProperties>
</file>