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Django REST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cap="none" dirty="0"/>
              <a:t>Serializer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cap="none" dirty="0"/>
              <a:t>Model serializer class</a:t>
            </a:r>
          </a:p>
          <a:p>
            <a:endParaRPr lang="en-US" sz="1800" i="1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63C7-C69E-4842-81E3-A52C53A2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989C-5788-471F-BA00-56628806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6365"/>
            <a:ext cx="10058400" cy="3642727"/>
          </a:xfrm>
        </p:spPr>
        <p:txBody>
          <a:bodyPr>
            <a:normAutofit/>
          </a:bodyPr>
          <a:lstStyle/>
          <a:p>
            <a:r>
              <a:rPr lang="en-US" dirty="0"/>
              <a:t># It provides toolkit to develop RESTful APIs for django based applications very easily.</a:t>
            </a:r>
          </a:p>
          <a:p>
            <a:r>
              <a:rPr lang="en-US" dirty="0"/>
              <a:t># The main objective of web APIs is interoperability. i.e. different applications can </a:t>
            </a:r>
          </a:p>
          <a:p>
            <a:r>
              <a:rPr lang="en-US" dirty="0"/>
              <a:t>   communicate with each other irrespective of develop language and platform.	</a:t>
            </a:r>
          </a:p>
          <a:p>
            <a:r>
              <a:rPr lang="en-US" dirty="0"/>
              <a:t># The common communication language is: HTTP</a:t>
            </a:r>
          </a:p>
          <a:p>
            <a:r>
              <a:rPr lang="en-US" dirty="0"/>
              <a:t># The common message format is: XML/JSON</a:t>
            </a:r>
          </a:p>
          <a:p>
            <a:r>
              <a:rPr lang="en-US" dirty="0"/>
              <a:t># Installation:</a:t>
            </a:r>
          </a:p>
          <a:p>
            <a:r>
              <a:rPr lang="en-US" dirty="0"/>
              <a:t>	pip install djangorestframework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BD442-0FB9-4DB8-BA0B-50558535B816}"/>
              </a:ext>
            </a:extLst>
          </p:cNvPr>
          <p:cNvSpPr txBox="1"/>
          <p:nvPr/>
        </p:nvSpPr>
        <p:spPr>
          <a:xfrm>
            <a:off x="294199" y="763326"/>
            <a:ext cx="118235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SERIALIZETION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DRF Serializers will work very similar to Django Forms and ModelForm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DRF Serializers are responsible for the following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process of converting complex objects like Model objects and QuerySets to Python native data types like dictionary etc. then we convert it </a:t>
            </a:r>
            <a:r>
              <a:rPr lang="en-US"/>
              <a:t>into json </a:t>
            </a:r>
            <a:r>
              <a:rPr lang="en-US" dirty="0"/>
              <a:t>is called Serialization.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main advantage of converting to python native data types is we can convert(render) very easily to JSON,XML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process of converting python native data types to complex data types like Model objects is called deserialization.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8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59392-026B-4C83-9F08-81A0A21B137B}"/>
              </a:ext>
            </a:extLst>
          </p:cNvPr>
          <p:cNvSpPr txBox="1"/>
          <p:nvPr/>
        </p:nvSpPr>
        <p:spPr>
          <a:xfrm>
            <a:off x="381662" y="962108"/>
            <a:ext cx="115850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Serializer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to mention all the fields of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to implement the create and update method inside the serializer class for post and put/patch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rest_framework import serializers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Ex. Class TaskSerializer(serializers.Serializer)</a:t>
            </a:r>
          </a:p>
          <a:p>
            <a:pPr lvl="2"/>
            <a:r>
              <a:rPr lang="en-US" dirty="0"/>
              <a:t>         Title = serializers.Charfield(max_length=100)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b="1" dirty="0"/>
              <a:t>Serializer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Inside the Model Serializer class we have a Meta class which provide the information of our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need to implement a create and update method to perform the post and put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rest framework import serializers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 class TaskSerializer(serializers.ModelSerializer)</a:t>
            </a:r>
          </a:p>
          <a:p>
            <a:pPr lvl="2"/>
            <a:r>
              <a:rPr lang="en-US" dirty="0"/>
              <a:t>     Class Meta</a:t>
            </a:r>
          </a:p>
          <a:p>
            <a:pPr lvl="3"/>
            <a:r>
              <a:rPr lang="en-US" dirty="0"/>
              <a:t>   Model = Task</a:t>
            </a:r>
          </a:p>
          <a:p>
            <a:pPr lvl="3"/>
            <a:r>
              <a:rPr lang="en-US" dirty="0"/>
              <a:t>   Fields = ‘__all__’</a:t>
            </a:r>
          </a:p>
        </p:txBody>
      </p:sp>
    </p:spTree>
    <p:extLst>
      <p:ext uri="{BB962C8B-B14F-4D97-AF65-F5344CB8AC3E}">
        <p14:creationId xmlns:p14="http://schemas.microsoft.com/office/powerpoint/2010/main" val="3662349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{1D0F89DC-E4D7-419D-B32D-B7EE10BE9531}tf11437505_win32</Template>
  <TotalTime>106</TotalTime>
  <Words>305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 Pro Cond Light</vt:lpstr>
      <vt:lpstr>Speak Pro</vt:lpstr>
      <vt:lpstr>RetrospectVTI</vt:lpstr>
      <vt:lpstr>Django REST Framework</vt:lpstr>
      <vt:lpstr>Django REST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>Pankaj</dc:creator>
  <cp:lastModifiedBy>Pankaj</cp:lastModifiedBy>
  <cp:revision>8</cp:revision>
  <dcterms:created xsi:type="dcterms:W3CDTF">2021-04-07T06:52:20Z</dcterms:created>
  <dcterms:modified xsi:type="dcterms:W3CDTF">2021-04-14T03:46:49Z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