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2" r:id="rId7"/>
    <p:sldId id="261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091AC-AF87-4564-86CD-E62FA356A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MSPM’S</a:t>
            </a:r>
            <a:b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Deogiri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Institute of Engineering and Management Studies,</a:t>
            </a:r>
            <a:b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Aurangabad</a:t>
            </a:r>
            <a:b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itchFamily="18" charset="0"/>
              </a:rPr>
              <a:t>Department 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science and Engineering</a:t>
            </a:r>
            <a:b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ubject: farming robot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Vaibhav Tate[36125]</a:t>
            </a:r>
          </a:p>
          <a:p>
            <a:pPr marL="0" indent="0" algn="ctr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Hrugved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Chavan[36136]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Class: [TE  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D2ACC-72A7-4EA0-8F21-4E3B599B89D9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036379" y="278907"/>
            <a:ext cx="4261283" cy="14026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173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8E89-09BE-4DEB-AF28-5D897B37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81B8B-252D-4C2A-B834-740C0C9AB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09142" cy="7048870"/>
          </a:xfrm>
        </p:spPr>
      </p:pic>
    </p:spTree>
    <p:extLst>
      <p:ext uri="{BB962C8B-B14F-4D97-AF65-F5344CB8AC3E}">
        <p14:creationId xmlns:p14="http://schemas.microsoft.com/office/powerpoint/2010/main" val="308910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9CDC-AD08-4183-A5E7-C13544FE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F013-AF3F-4FD0-87BB-7A799120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6315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4FCC8F-085E-4BC5-9EAF-485A712B1CDC}"/>
              </a:ext>
            </a:extLst>
          </p:cNvPr>
          <p:cNvSpPr txBox="1"/>
          <p:nvPr/>
        </p:nvSpPr>
        <p:spPr>
          <a:xfrm>
            <a:off x="1120066" y="2166152"/>
            <a:ext cx="995186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 days agricultural field is suffering from many problems . In this era of technology this problems can be solved effectively with the means of self-learning robots which reduce the human efforts and do farming in effective , healthy way.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will perform many basic agricultural activities like seed sowing , watering , spraying fertilizers etc. 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will be controlled through a mobile app which will have a navigation panel and various buttons for various activities.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3E5FA-8731-419B-8ED4-A72E37CBF0F4}"/>
              </a:ext>
            </a:extLst>
          </p:cNvPr>
          <p:cNvSpPr txBox="1"/>
          <p:nvPr/>
        </p:nvSpPr>
        <p:spPr>
          <a:xfrm>
            <a:off x="4065972" y="452761"/>
            <a:ext cx="4429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27484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1AF-D76A-4BAB-B288-C5F339C3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7678F-23E1-4411-92B9-42F7F9E3C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42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20E6-D32A-48BC-B948-E8F221B0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robot can work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DB98096-BF1A-41EE-847A-E43718A1A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095499"/>
            <a:ext cx="9872574" cy="4287545"/>
          </a:xfrm>
        </p:spPr>
      </p:pic>
    </p:spTree>
    <p:extLst>
      <p:ext uri="{BB962C8B-B14F-4D97-AF65-F5344CB8AC3E}">
        <p14:creationId xmlns:p14="http://schemas.microsoft.com/office/powerpoint/2010/main" val="32860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A340-5E91-4D90-9871-A9EC8963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have five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BFE15-BF3A-4E8E-8E7B-151F360D0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Controller/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Aurdino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Actutaor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effector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25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20BF-1F24-4B3E-AEE0-A64D41BE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Aurdino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E66FB-DACC-4A13-816B-B064D1B6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  is also called  as  mini computer 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function  is the brain of computer.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allow the robot to be networked to the other system so that it may work together other machines and process.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Aurdino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main component of function.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1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647-1926-4BEE-A561-C9731BC7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CC7704-3A88-4B78-A901-5804213A0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4" y="1828800"/>
            <a:ext cx="10353762" cy="4597834"/>
          </a:xfrm>
        </p:spPr>
      </p:pic>
    </p:spTree>
    <p:extLst>
      <p:ext uri="{BB962C8B-B14F-4D97-AF65-F5344CB8AC3E}">
        <p14:creationId xmlns:p14="http://schemas.microsoft.com/office/powerpoint/2010/main" val="137606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DADB-8CB1-4A2B-89E4-D50261A1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2DA091-0D40-4CE4-9616-4D09F980E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055876" cy="6858000"/>
          </a:xfrm>
        </p:spPr>
      </p:pic>
    </p:spTree>
    <p:extLst>
      <p:ext uri="{BB962C8B-B14F-4D97-AF65-F5344CB8AC3E}">
        <p14:creationId xmlns:p14="http://schemas.microsoft.com/office/powerpoint/2010/main" val="408019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6B64-ADB9-4709-98D1-0F96DBBB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4AFBB4-E286-483D-B9E3-5EE8F11AB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00263" cy="7044425"/>
          </a:xfrm>
        </p:spPr>
      </p:pic>
    </p:spTree>
    <p:extLst>
      <p:ext uri="{BB962C8B-B14F-4D97-AF65-F5344CB8AC3E}">
        <p14:creationId xmlns:p14="http://schemas.microsoft.com/office/powerpoint/2010/main" val="3126422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0</TotalTime>
  <Words>156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Rockwell</vt:lpstr>
      <vt:lpstr>Times New Roman</vt:lpstr>
      <vt:lpstr>Damask</vt:lpstr>
      <vt:lpstr>PowerPoint Presentation</vt:lpstr>
      <vt:lpstr>PowerPoint Presentation</vt:lpstr>
      <vt:lpstr>Literature survey</vt:lpstr>
      <vt:lpstr>How the robot can work </vt:lpstr>
      <vt:lpstr>Robot have five parts</vt:lpstr>
      <vt:lpstr>Aurdino</vt:lpstr>
      <vt:lpstr>sensors</vt:lpstr>
      <vt:lpstr>Sensors used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Tate</dc:creator>
  <cp:lastModifiedBy>Vaibhav Tate</cp:lastModifiedBy>
  <cp:revision>21</cp:revision>
  <dcterms:created xsi:type="dcterms:W3CDTF">2019-10-08T14:31:41Z</dcterms:created>
  <dcterms:modified xsi:type="dcterms:W3CDTF">2019-10-17T06:14:12Z</dcterms:modified>
</cp:coreProperties>
</file>