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4" r:id="rId16"/>
    <p:sldId id="278" r:id="rId17"/>
    <p:sldId id="277" r:id="rId18"/>
    <p:sldId id="273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Neel" userId="0b95634e206c8850" providerId="LiveId" clId="{8473F482-8C18-4763-9952-CB5D57C6F305}"/>
    <pc:docChg chg="custSel addSld delSld modSld">
      <pc:chgData name="Pranav Neel" userId="0b95634e206c8850" providerId="LiveId" clId="{8473F482-8C18-4763-9952-CB5D57C6F305}" dt="2019-10-15T09:39:12.414" v="60" actId="1076"/>
      <pc:docMkLst>
        <pc:docMk/>
      </pc:docMkLst>
      <pc:sldChg chg="modSp">
        <pc:chgData name="Pranav Neel" userId="0b95634e206c8850" providerId="LiveId" clId="{8473F482-8C18-4763-9952-CB5D57C6F305}" dt="2019-10-15T09:36:45.894" v="39" actId="20577"/>
        <pc:sldMkLst>
          <pc:docMk/>
          <pc:sldMk cId="1248403029" sldId="256"/>
        </pc:sldMkLst>
        <pc:spChg chg="mod">
          <ac:chgData name="Pranav Neel" userId="0b95634e206c8850" providerId="LiveId" clId="{8473F482-8C18-4763-9952-CB5D57C6F305}" dt="2019-10-15T09:36:45.894" v="39" actId="20577"/>
          <ac:spMkLst>
            <pc:docMk/>
            <pc:sldMk cId="1248403029" sldId="256"/>
            <ac:spMk id="7" creationId="{00000000-0000-0000-0000-000000000000}"/>
          </ac:spMkLst>
        </pc:spChg>
      </pc:sldChg>
      <pc:sldChg chg="del">
        <pc:chgData name="Pranav Neel" userId="0b95634e206c8850" providerId="LiveId" clId="{8473F482-8C18-4763-9952-CB5D57C6F305}" dt="2019-10-15T09:38:19.749" v="42" actId="2696"/>
        <pc:sldMkLst>
          <pc:docMk/>
          <pc:sldMk cId="2347983832" sldId="270"/>
        </pc:sldMkLst>
      </pc:sldChg>
      <pc:sldChg chg="del">
        <pc:chgData name="Pranav Neel" userId="0b95634e206c8850" providerId="LiveId" clId="{8473F482-8C18-4763-9952-CB5D57C6F305}" dt="2019-10-15T09:38:15.484" v="41" actId="2696"/>
        <pc:sldMkLst>
          <pc:docMk/>
          <pc:sldMk cId="2906341051" sldId="271"/>
        </pc:sldMkLst>
      </pc:sldChg>
      <pc:sldChg chg="del">
        <pc:chgData name="Pranav Neel" userId="0b95634e206c8850" providerId="LiveId" clId="{8473F482-8C18-4763-9952-CB5D57C6F305}" dt="2019-10-15T09:33:17.278" v="4" actId="2696"/>
        <pc:sldMkLst>
          <pc:docMk/>
          <pc:sldMk cId="617634743" sldId="272"/>
        </pc:sldMkLst>
      </pc:sldChg>
      <pc:sldChg chg="del">
        <pc:chgData name="Pranav Neel" userId="0b95634e206c8850" providerId="LiveId" clId="{8473F482-8C18-4763-9952-CB5D57C6F305}" dt="2019-10-15T09:34:37.853" v="6" actId="2696"/>
        <pc:sldMkLst>
          <pc:docMk/>
          <pc:sldMk cId="172599899" sldId="275"/>
        </pc:sldMkLst>
      </pc:sldChg>
      <pc:sldChg chg="del">
        <pc:chgData name="Pranav Neel" userId="0b95634e206c8850" providerId="LiveId" clId="{8473F482-8C18-4763-9952-CB5D57C6F305}" dt="2019-10-15T09:33:39.720" v="5" actId="2696"/>
        <pc:sldMkLst>
          <pc:docMk/>
          <pc:sldMk cId="3943454523" sldId="276"/>
        </pc:sldMkLst>
      </pc:sldChg>
      <pc:sldChg chg="del">
        <pc:chgData name="Pranav Neel" userId="0b95634e206c8850" providerId="LiveId" clId="{8473F482-8C18-4763-9952-CB5D57C6F305}" dt="2019-10-15T09:32:59.832" v="2" actId="2696"/>
        <pc:sldMkLst>
          <pc:docMk/>
          <pc:sldMk cId="1364545972" sldId="279"/>
        </pc:sldMkLst>
      </pc:sldChg>
      <pc:sldChg chg="delSp modSp add">
        <pc:chgData name="Pranav Neel" userId="0b95634e206c8850" providerId="LiveId" clId="{8473F482-8C18-4763-9952-CB5D57C6F305}" dt="2019-10-15T09:39:12.414" v="60" actId="1076"/>
        <pc:sldMkLst>
          <pc:docMk/>
          <pc:sldMk cId="1564119216" sldId="279"/>
        </pc:sldMkLst>
        <pc:spChg chg="del">
          <ac:chgData name="Pranav Neel" userId="0b95634e206c8850" providerId="LiveId" clId="{8473F482-8C18-4763-9952-CB5D57C6F305}" dt="2019-10-15T09:38:59.049" v="57"/>
          <ac:spMkLst>
            <pc:docMk/>
            <pc:sldMk cId="1564119216" sldId="279"/>
            <ac:spMk id="2" creationId="{6FE356C9-6D3E-4FB6-87A4-1307164762FD}"/>
          </ac:spMkLst>
        </pc:spChg>
        <pc:spChg chg="mod">
          <ac:chgData name="Pranav Neel" userId="0b95634e206c8850" providerId="LiveId" clId="{8473F482-8C18-4763-9952-CB5D57C6F305}" dt="2019-10-15T09:39:12.414" v="60" actId="1076"/>
          <ac:spMkLst>
            <pc:docMk/>
            <pc:sldMk cId="1564119216" sldId="279"/>
            <ac:spMk id="3" creationId="{EA71D40C-D979-4352-B55D-D6A117E5C284}"/>
          </ac:spMkLst>
        </pc:spChg>
      </pc:sldChg>
      <pc:sldChg chg="del">
        <pc:chgData name="Pranav Neel" userId="0b95634e206c8850" providerId="LiveId" clId="{8473F482-8C18-4763-9952-CB5D57C6F305}" dt="2019-10-15T09:32:56.422" v="1" actId="2696"/>
        <pc:sldMkLst>
          <pc:docMk/>
          <pc:sldMk cId="1880943495" sldId="280"/>
        </pc:sldMkLst>
      </pc:sldChg>
      <pc:sldChg chg="del">
        <pc:chgData name="Pranav Neel" userId="0b95634e206c8850" providerId="LiveId" clId="{8473F482-8C18-4763-9952-CB5D57C6F305}" dt="2019-10-15T09:32:35.886" v="0" actId="2696"/>
        <pc:sldMkLst>
          <pc:docMk/>
          <pc:sldMk cId="2464932527" sldId="281"/>
        </pc:sldMkLst>
      </pc:sldChg>
      <pc:sldChg chg="del">
        <pc:chgData name="Pranav Neel" userId="0b95634e206c8850" providerId="LiveId" clId="{8473F482-8C18-4763-9952-CB5D57C6F305}" dt="2019-10-15T09:38:28.751" v="44" actId="2696"/>
        <pc:sldMkLst>
          <pc:docMk/>
          <pc:sldMk cId="4249876807" sldId="282"/>
        </pc:sldMkLst>
      </pc:sldChg>
      <pc:sldChg chg="del">
        <pc:chgData name="Pranav Neel" userId="0b95634e206c8850" providerId="LiveId" clId="{8473F482-8C18-4763-9952-CB5D57C6F305}" dt="2019-10-15T09:33:13.062" v="3" actId="2696"/>
        <pc:sldMkLst>
          <pc:docMk/>
          <pc:sldMk cId="1525247010" sldId="283"/>
        </pc:sldMkLst>
      </pc:sldChg>
      <pc:sldChg chg="del">
        <pc:chgData name="Pranav Neel" userId="0b95634e206c8850" providerId="LiveId" clId="{8473F482-8C18-4763-9952-CB5D57C6F305}" dt="2019-10-15T09:38:23.394" v="43" actId="2696"/>
        <pc:sldMkLst>
          <pc:docMk/>
          <pc:sldMk cId="947159623" sldId="284"/>
        </pc:sldMkLst>
      </pc:sldChg>
      <pc:sldChg chg="del">
        <pc:chgData name="Pranav Neel" userId="0b95634e206c8850" providerId="LiveId" clId="{8473F482-8C18-4763-9952-CB5D57C6F305}" dt="2019-10-15T09:38:08.036" v="40" actId="2696"/>
        <pc:sldMkLst>
          <pc:docMk/>
          <pc:sldMk cId="2177059682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79B0-F706-4348-BEB2-697E3CFD3FB5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A62378E-5368-42EC-BD77-C486253336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79B0-F706-4348-BEB2-697E3CFD3FB5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378E-5368-42EC-BD77-C486253336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79B0-F706-4348-BEB2-697E3CFD3FB5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378E-5368-42EC-BD77-C486253336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79B0-F706-4348-BEB2-697E3CFD3FB5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A62378E-5368-42EC-BD77-C486253336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79B0-F706-4348-BEB2-697E3CFD3FB5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378E-5368-42EC-BD77-C4862533364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79B0-F706-4348-BEB2-697E3CFD3FB5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378E-5368-42EC-BD77-C486253336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79B0-F706-4348-BEB2-697E3CFD3FB5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A62378E-5368-42EC-BD77-C4862533364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79B0-F706-4348-BEB2-697E3CFD3FB5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378E-5368-42EC-BD77-C486253336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79B0-F706-4348-BEB2-697E3CFD3FB5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378E-5368-42EC-BD77-C486253336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79B0-F706-4348-BEB2-697E3CFD3FB5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378E-5368-42EC-BD77-C486253336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79B0-F706-4348-BEB2-697E3CFD3FB5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378E-5368-42EC-BD77-C4862533364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D5B79B0-F706-4348-BEB2-697E3CFD3FB5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A62378E-5368-42EC-BD77-C4862533364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Face Recognition:</a:t>
            </a:r>
            <a:br>
              <a:rPr lang="en-US" dirty="0"/>
            </a:br>
            <a:r>
              <a:rPr lang="en-US" dirty="0"/>
              <a:t>A Literature Survey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8458200" cy="3810000"/>
          </a:xfrm>
        </p:spPr>
        <p:txBody>
          <a:bodyPr>
            <a:norm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Presented By:</a:t>
            </a:r>
            <a:br>
              <a:rPr lang="en-US" sz="2800" dirty="0"/>
            </a:br>
            <a:r>
              <a:rPr lang="en-US" sz="2800" dirty="0"/>
              <a:t>Pranav .M. Neel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840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Aspects of face recognition,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Face detection: Locating the faces in an image or video sequence.</a:t>
            </a:r>
          </a:p>
          <a:p>
            <a:pPr algn="just"/>
            <a:r>
              <a:rPr lang="en-US" dirty="0"/>
              <a:t>Feature extraction: Finding the location of eyes, nose, mouth, etc.</a:t>
            </a:r>
          </a:p>
          <a:p>
            <a:pPr algn="just"/>
            <a:r>
              <a:rPr lang="en-US" dirty="0"/>
              <a:t>Face recognition: Identifying the face(s) in the input image or video.</a:t>
            </a:r>
          </a:p>
          <a:p>
            <a:pPr algn="just"/>
            <a:r>
              <a:rPr lang="en-US" dirty="0"/>
              <a:t>Identification/Verification: The system needs to confirm or reject the claimed identity of the input face.</a:t>
            </a:r>
          </a:p>
        </p:txBody>
      </p:sp>
    </p:spTree>
    <p:extLst>
      <p:ext uri="{BB962C8B-B14F-4D97-AF65-F5344CB8AC3E}">
        <p14:creationId xmlns:p14="http://schemas.microsoft.com/office/powerpoint/2010/main" val="190420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 step of any system.</a:t>
            </a:r>
          </a:p>
          <a:p>
            <a:r>
              <a:rPr lang="en-US" dirty="0"/>
              <a:t>Two statistics are important: positives (also referred to as detection rate) and false positives (reported detections in non-face regions).</a:t>
            </a:r>
          </a:p>
          <a:p>
            <a:r>
              <a:rPr lang="en-US" dirty="0"/>
              <a:t>Multiview-based methods for face detection are better than invariant feature methods when is used for head rotations.</a:t>
            </a:r>
          </a:p>
          <a:p>
            <a:r>
              <a:rPr lang="en-US" dirty="0"/>
              <a:t>Appearance-based methods have achieved the best results in face detection, compared to feature-based and template-matching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3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Three types of approaches:</a:t>
            </a:r>
          </a:p>
          <a:p>
            <a:pPr lvl="1" algn="just"/>
            <a:r>
              <a:rPr lang="en-US" dirty="0"/>
              <a:t>Generic methods based on edges, lines, and curves.</a:t>
            </a:r>
          </a:p>
          <a:p>
            <a:pPr lvl="1" algn="just"/>
            <a:r>
              <a:rPr lang="en-US" dirty="0"/>
              <a:t>Feature-template-based methods that are used to detect facial features such as eyes.</a:t>
            </a:r>
          </a:p>
          <a:p>
            <a:pPr lvl="1" algn="just"/>
            <a:r>
              <a:rPr lang="en-US" dirty="0"/>
              <a:t>Structural matching methods that take into consideration geometric constraints on features.</a:t>
            </a:r>
          </a:p>
          <a:p>
            <a:pPr algn="just"/>
            <a:r>
              <a:rPr lang="en-US" dirty="0"/>
              <a:t>Is the most important step for face recognition, even the most complete methods need to know the exact location of the feature for normalization.</a:t>
            </a:r>
          </a:p>
          <a:p>
            <a:pPr algn="just"/>
            <a:r>
              <a:rPr lang="en-US" dirty="0"/>
              <a:t>First methods use template model that emphasized in some features.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7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successful method for facial recognition.</a:t>
            </a:r>
          </a:p>
          <a:p>
            <a:r>
              <a:rPr lang="en-US" dirty="0"/>
              <a:t>Take an input image and then projecting into a new dimension called “facespace”.</a:t>
            </a:r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76200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44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EIGENFACE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identify a face, the algorithms do:</a:t>
            </a:r>
          </a:p>
          <a:p>
            <a:pPr lvl="1"/>
            <a:r>
              <a:rPr lang="en-US" sz="1800" dirty="0"/>
              <a:t>Registration: Transformed the input image to “facespace”, then is saved in a new representation.</a:t>
            </a:r>
          </a:p>
          <a:p>
            <a:pPr lvl="1"/>
            <a:r>
              <a:rPr lang="en-US" sz="1800" dirty="0"/>
              <a:t>Eigenpresentation: Every face in the database is encoded into a representation call template. principal component analysis (PCA) is used to encode face images and capture face features.</a:t>
            </a:r>
          </a:p>
          <a:p>
            <a:pPr lvl="1"/>
            <a:r>
              <a:rPr lang="en-US" sz="1800" dirty="0"/>
              <a:t>Identification: this last step is done by comparing the input image with the ones in the database using the templates, and then selecting the best match    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43544"/>
            <a:ext cx="3930533" cy="2581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81450"/>
            <a:ext cx="1286971" cy="180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00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NETWORK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Is a mathematical model or computational model that is inspired by the structure and/or functional aspects of biological neural networks. </a:t>
            </a:r>
          </a:p>
          <a:p>
            <a:r>
              <a:rPr lang="en-US" dirty="0"/>
              <a:t>NN technology gives computer systems an amazing capacity to actually learn from input data. </a:t>
            </a:r>
          </a:p>
          <a:p>
            <a:r>
              <a:rPr lang="en-US" dirty="0"/>
              <a:t>It’s easy to train a neural network with samples which contain faces, but it is much harder to train a neural network with samples which do not, and the number of “non-faces” is too large.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15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on face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a filter at the beginning of the process that scan the whole image, and take each portion to see if the face exist in each window.</a:t>
            </a:r>
          </a:p>
          <a:p>
            <a:r>
              <a:rPr lang="en-US" dirty="0"/>
              <a:t>Merging all this pieces after the filter help the NN to eliminate false detections.</a:t>
            </a:r>
          </a:p>
          <a:p>
            <a:r>
              <a:rPr lang="en-US" dirty="0"/>
              <a:t>NN has a high level of accuracy when the images has lighting conditions.</a:t>
            </a:r>
          </a:p>
        </p:txBody>
      </p:sp>
    </p:spTree>
    <p:extLst>
      <p:ext uri="{BB962C8B-B14F-4D97-AF65-F5344CB8AC3E}">
        <p14:creationId xmlns:p14="http://schemas.microsoft.com/office/powerpoint/2010/main" val="173711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NN</a:t>
            </a:r>
          </a:p>
        </p:txBody>
      </p:sp>
      <p:pic>
        <p:nvPicPr>
          <p:cNvPr id="5" name="Picture 4" descr="Z:\c615\neural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915400" cy="475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575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fully automatic face detection recognition system based on a neural network.</a:t>
            </a:r>
          </a:p>
          <a:p>
            <a:r>
              <a:rPr lang="en-US" dirty="0"/>
              <a:t>A proposed fully automatic face detection and recognition system based on Probabilistic Decision-Based Neural Networks has been proposed.</a:t>
            </a:r>
          </a:p>
          <a:p>
            <a:r>
              <a:rPr lang="en-US" dirty="0"/>
              <a:t> It consists of three modules: A face detector, eye localizer, and face recognizer.</a:t>
            </a:r>
          </a:p>
          <a:p>
            <a:r>
              <a:rPr lang="en-US" dirty="0"/>
              <a:t>The PDBNN uses only the up side of the face; the reason to not use the mouth is to avoid the expressions that cause motion around the mouth.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66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D40C-D979-4352-B55D-D6A117E5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514600"/>
            <a:ext cx="6096000" cy="2332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411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Why do we need face recognition?</a:t>
            </a:r>
          </a:p>
          <a:p>
            <a:pPr lvl="1"/>
            <a:r>
              <a:rPr lang="en-US" dirty="0"/>
              <a:t>Biometrics</a:t>
            </a:r>
          </a:p>
          <a:p>
            <a:r>
              <a:rPr lang="en-US" dirty="0"/>
              <a:t>Face Recognition by Humans</a:t>
            </a:r>
          </a:p>
          <a:p>
            <a:r>
              <a:rPr lang="en-US" dirty="0"/>
              <a:t>Challenge in Face Recognition</a:t>
            </a:r>
          </a:p>
          <a:p>
            <a:pPr lvl="1"/>
            <a:r>
              <a:rPr lang="en-US" dirty="0"/>
              <a:t>Variation in pose</a:t>
            </a:r>
          </a:p>
          <a:p>
            <a:pPr lvl="1"/>
            <a:r>
              <a:rPr lang="en-US" dirty="0"/>
              <a:t>Variation in illumination</a:t>
            </a:r>
          </a:p>
          <a:p>
            <a:r>
              <a:rPr lang="en-US" dirty="0"/>
              <a:t>Early Work/Modern Work</a:t>
            </a:r>
          </a:p>
          <a:p>
            <a:r>
              <a:rPr lang="en-US" dirty="0"/>
              <a:t>Aspects of face recognition</a:t>
            </a:r>
          </a:p>
          <a:p>
            <a:r>
              <a:rPr lang="en-US" dirty="0"/>
              <a:t>Approaches use for recognition</a:t>
            </a:r>
          </a:p>
          <a:p>
            <a:pPr lvl="1"/>
            <a:r>
              <a:rPr lang="en-US" dirty="0"/>
              <a:t>EIGENFACE TECHNOLOGY</a:t>
            </a:r>
          </a:p>
          <a:p>
            <a:pPr lvl="1"/>
            <a:r>
              <a:rPr lang="en-US" dirty="0"/>
              <a:t>PDBNN</a:t>
            </a:r>
          </a:p>
          <a:p>
            <a:r>
              <a:rPr lang="en-US" dirty="0"/>
              <a:t>Video-based Face Recognition</a:t>
            </a:r>
          </a:p>
          <a:p>
            <a:r>
              <a:rPr lang="en-US" dirty="0"/>
              <a:t>Evaluation of face recognition systems</a:t>
            </a:r>
          </a:p>
          <a:p>
            <a:r>
              <a:rPr lang="en-US" dirty="0"/>
              <a:t>Face Recognition Grand Challenge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2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Easy way to discover criminals</a:t>
            </a:r>
          </a:p>
          <a:p>
            <a:pPr lvl="1"/>
            <a:r>
              <a:rPr lang="en-US" dirty="0"/>
              <a:t>Video Surveillance</a:t>
            </a:r>
          </a:p>
          <a:p>
            <a:pPr lvl="1"/>
            <a:r>
              <a:rPr lang="en-US" dirty="0"/>
              <a:t>Portal Control</a:t>
            </a:r>
          </a:p>
          <a:p>
            <a:pPr lvl="1"/>
            <a:r>
              <a:rPr lang="en-US" dirty="0"/>
              <a:t>Investigations</a:t>
            </a:r>
          </a:p>
          <a:p>
            <a:r>
              <a:rPr lang="en-US" dirty="0"/>
              <a:t>Smart Cards</a:t>
            </a:r>
          </a:p>
          <a:p>
            <a:pPr lvl="1"/>
            <a:r>
              <a:rPr lang="en-US" dirty="0"/>
              <a:t>Devices log-on</a:t>
            </a:r>
          </a:p>
          <a:p>
            <a:pPr lvl="1"/>
            <a:r>
              <a:rPr lang="en-US" dirty="0"/>
              <a:t>ATM cards</a:t>
            </a:r>
          </a:p>
          <a:p>
            <a:r>
              <a:rPr lang="en-US" dirty="0"/>
              <a:t>Entertainment</a:t>
            </a:r>
          </a:p>
          <a:p>
            <a:pPr lvl="1"/>
            <a:r>
              <a:rPr lang="en-US" dirty="0"/>
              <a:t>Video Games</a:t>
            </a:r>
          </a:p>
          <a:p>
            <a:pPr lvl="1"/>
            <a:r>
              <a:rPr lang="en-US" dirty="0"/>
              <a:t>Human-robot/computer-interaction</a:t>
            </a:r>
          </a:p>
        </p:txBody>
      </p:sp>
    </p:spTree>
    <p:extLst>
      <p:ext uri="{BB962C8B-B14F-4D97-AF65-F5344CB8AC3E}">
        <p14:creationId xmlns:p14="http://schemas.microsoft.com/office/powerpoint/2010/main" val="152948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Biometrics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Consists of methods for uniquely recognizing humans based upon one or more intrinsic physical or behavioral traits. In computer science, in particular, biometrics is used as a form of identity access management and access control. It is also used to identify individuals in groups that are under surveillance. </a:t>
            </a:r>
          </a:p>
        </p:txBody>
      </p:sp>
    </p:spTree>
    <p:extLst>
      <p:ext uri="{BB962C8B-B14F-4D97-AF65-F5344CB8AC3E}">
        <p14:creationId xmlns:p14="http://schemas.microsoft.com/office/powerpoint/2010/main" val="41607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recognition by 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Relevant studies in psychophysics and neuroscience that will help with the design of face recognition systems:</a:t>
            </a:r>
          </a:p>
          <a:p>
            <a:pPr lvl="1"/>
            <a:r>
              <a:rPr lang="en-US" dirty="0"/>
              <a:t>People remember faces more easy than other objects.</a:t>
            </a:r>
          </a:p>
          <a:p>
            <a:pPr lvl="1"/>
            <a:r>
              <a:rPr lang="en-US" dirty="0"/>
              <a:t>People focus in odd features (eg. Hears).</a:t>
            </a:r>
          </a:p>
          <a:p>
            <a:pPr lvl="1"/>
            <a:r>
              <a:rPr lang="en-US" dirty="0"/>
              <a:t>People rank facial features.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7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in Face Recognition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Illumination variation</a:t>
            </a:r>
          </a:p>
          <a:p>
            <a:pPr lvl="1"/>
            <a:r>
              <a:rPr lang="en-US" dirty="0"/>
              <a:t>Images of the same face look different because the change of the light.</a:t>
            </a:r>
          </a:p>
          <a:p>
            <a:r>
              <a:rPr lang="en-US" dirty="0"/>
              <a:t>Pose Variation</a:t>
            </a:r>
          </a:p>
          <a:p>
            <a:pPr lvl="1"/>
            <a:r>
              <a:rPr lang="en-US" dirty="0"/>
              <a:t>Same face in different angles could give a different output.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3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techniques base on 2D pattern recognition.</a:t>
            </a:r>
          </a:p>
          <a:p>
            <a:r>
              <a:rPr lang="en-US" dirty="0"/>
              <a:t>Use measured attributes of features (distance-measuring algorithms). These determined the distances between important features like eyes and compared these distances to the distances on known faces in the database.</a:t>
            </a:r>
          </a:p>
          <a:p>
            <a:r>
              <a:rPr lang="en-US" dirty="0"/>
              <a:t>Performance is poor with variations of the same face and size, is not accurate.</a:t>
            </a:r>
          </a:p>
          <a:p>
            <a:r>
              <a:rPr lang="en-US" dirty="0"/>
              <a:t>Does well with variations in intensity.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3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Appearance-based model, heavily tested with large databases, with positive outcomes.</a:t>
            </a:r>
          </a:p>
          <a:p>
            <a:r>
              <a:rPr lang="en-US" dirty="0"/>
              <a:t>Feature-based models has been successful as well, and more accurate in the two challenges( light and pose variation)</a:t>
            </a:r>
          </a:p>
          <a:p>
            <a:r>
              <a:rPr lang="en-US" dirty="0"/>
              <a:t>Techniques for feature extraction are not adequate, for example,  it won’t detect if an eye is close or not.</a:t>
            </a:r>
          </a:p>
        </p:txBody>
      </p:sp>
    </p:spTree>
    <p:extLst>
      <p:ext uri="{BB962C8B-B14F-4D97-AF65-F5344CB8AC3E}">
        <p14:creationId xmlns:p14="http://schemas.microsoft.com/office/powerpoint/2010/main" val="129892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838200"/>
          </a:xfrm>
        </p:spPr>
        <p:txBody>
          <a:bodyPr/>
          <a:lstStyle/>
          <a:p>
            <a:r>
              <a:rPr lang="en-US" dirty="0"/>
              <a:t>Aspects of face recognition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3436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598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429</TotalTime>
  <Words>909</Words>
  <Application>Microsoft Office PowerPoint</Application>
  <PresentationFormat>On-screen Show (4:3)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Franklin Gothic Book</vt:lpstr>
      <vt:lpstr>Franklin Gothic Medium</vt:lpstr>
      <vt:lpstr>Wingdings 2</vt:lpstr>
      <vt:lpstr>Trek</vt:lpstr>
      <vt:lpstr>Face Recognition: A Literature Survey</vt:lpstr>
      <vt:lpstr>Contents  </vt:lpstr>
      <vt:lpstr>Why do we need it?</vt:lpstr>
      <vt:lpstr>Biometrics </vt:lpstr>
      <vt:lpstr>Face recognition by humans</vt:lpstr>
      <vt:lpstr>Challenge in Face Recognition </vt:lpstr>
      <vt:lpstr>Early work</vt:lpstr>
      <vt:lpstr>Modern Work</vt:lpstr>
      <vt:lpstr>Aspects of face recognition</vt:lpstr>
      <vt:lpstr>Aspects of face recognition, continued</vt:lpstr>
      <vt:lpstr>Face Detection </vt:lpstr>
      <vt:lpstr>Feature extraction </vt:lpstr>
      <vt:lpstr>EIGENFACE</vt:lpstr>
      <vt:lpstr>EIGENFACE continued</vt:lpstr>
      <vt:lpstr>NEURAL NETWORK  </vt:lpstr>
      <vt:lpstr>NN on face recognition</vt:lpstr>
      <vt:lpstr>Example of NN</vt:lpstr>
      <vt:lpstr>PDBNN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Recognition: A Literature Survey</dc:title>
  <dc:creator>Diego</dc:creator>
  <cp:lastModifiedBy>Pranav Neel</cp:lastModifiedBy>
  <cp:revision>32</cp:revision>
  <dcterms:created xsi:type="dcterms:W3CDTF">2011-03-27T21:17:54Z</dcterms:created>
  <dcterms:modified xsi:type="dcterms:W3CDTF">2019-10-15T09:39:15Z</dcterms:modified>
</cp:coreProperties>
</file>