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48374-062B-45D9-B7CC-D65B61B149D1}"/>
              </a:ext>
            </a:extLst>
          </p:cNvPr>
          <p:cNvSpPr txBox="1"/>
          <p:nvPr/>
        </p:nvSpPr>
        <p:spPr>
          <a:xfrm>
            <a:off x="2410420" y="1784413"/>
            <a:ext cx="6975884" cy="4090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Deogiri Institute of Engineering and Management Studies, Aurangabad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Seminar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Seminar Presentation Review </a:t>
            </a:r>
          </a:p>
          <a:p>
            <a:pPr algn="ctr"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by: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Manisha  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Wadekar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(36127)</a:t>
            </a: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: Real Time Moving Car Detection System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Prof: Pankaj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Durole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Asst. Prof. Department of CSE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(Deogiri Institute of Engineering and Management Studies)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2019-20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 descr="DIEMS-Logo-Final-Transparent">
            <a:extLst>
              <a:ext uri="{FF2B5EF4-FFF2-40B4-BE49-F238E27FC236}">
                <a16:creationId xmlns:a16="http://schemas.microsoft.com/office/drawing/2014/main" id="{124CA5FD-0639-4075-9B8B-FA8F964C00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88" y="369979"/>
            <a:ext cx="2897224" cy="1130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9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AF29D-94FE-421C-8429-EC4AEE0A621B}"/>
              </a:ext>
            </a:extLst>
          </p:cNvPr>
          <p:cNvSpPr txBox="1"/>
          <p:nvPr/>
        </p:nvSpPr>
        <p:spPr>
          <a:xfrm>
            <a:off x="4593825" y="506027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03384-E1B1-4672-9DEA-711C6F30939E}"/>
              </a:ext>
            </a:extLst>
          </p:cNvPr>
          <p:cNvSpPr txBox="1"/>
          <p:nvPr/>
        </p:nvSpPr>
        <p:spPr>
          <a:xfrm>
            <a:off x="3033001" y="1500326"/>
            <a:ext cx="4246675" cy="5150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Used.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Working.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267613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254FD-BD0B-4902-8503-9A97A7E3B2A4}"/>
              </a:ext>
            </a:extLst>
          </p:cNvPr>
          <p:cNvSpPr txBox="1"/>
          <p:nvPr/>
        </p:nvSpPr>
        <p:spPr>
          <a:xfrm>
            <a:off x="4722920" y="719091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CA8FC-3CD7-47D3-8F31-948DA534E683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F0EB4-1C3F-4B48-83E7-E9A6727C0F8E}"/>
              </a:ext>
            </a:extLst>
          </p:cNvPr>
          <p:cNvSpPr txBox="1"/>
          <p:nvPr/>
        </p:nvSpPr>
        <p:spPr>
          <a:xfrm>
            <a:off x="2288396" y="1926830"/>
            <a:ext cx="8526647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vision system has been developed that analyzes color videos taken from a forward-looking video camera in a car driving on a highway. The system uses a combination of color, edge, and motion information to recognize and track the road boundaries, lane markings and other vehicles on the road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42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30396-30CD-4FBA-AD4E-6793E2C3739F}"/>
              </a:ext>
            </a:extLst>
          </p:cNvPr>
          <p:cNvSpPr txBox="1"/>
          <p:nvPr/>
        </p:nvSpPr>
        <p:spPr>
          <a:xfrm>
            <a:off x="4927107" y="656948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CE645-1D64-45E5-B577-E7DD108C5251}"/>
              </a:ext>
            </a:extLst>
          </p:cNvPr>
          <p:cNvSpPr txBox="1"/>
          <p:nvPr/>
        </p:nvSpPr>
        <p:spPr>
          <a:xfrm>
            <a:off x="2281562" y="1562470"/>
            <a:ext cx="9124113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of our vision system is to provide a car control system with a sufﬁcient analysis of its changing environment, so that it can react to a dangerous situation immediately. Whenever a physical system like a car control system depends on complicated computations, as are carried out by our vision system, the timing constraints on these computations become important.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5AC40-74DE-4C2B-9003-97A020499321}"/>
              </a:ext>
            </a:extLst>
          </p:cNvPr>
          <p:cNvSpPr txBox="1"/>
          <p:nvPr/>
        </p:nvSpPr>
        <p:spPr>
          <a:xfrm>
            <a:off x="5015884" y="346228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B21D6-F4C7-4A47-8C0C-4D8C5E59E0DE}"/>
              </a:ext>
            </a:extLst>
          </p:cNvPr>
          <p:cNvSpPr txBox="1"/>
          <p:nvPr/>
        </p:nvSpPr>
        <p:spPr>
          <a:xfrm>
            <a:off x="2157274" y="992559"/>
            <a:ext cx="8953663" cy="58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of the vision system consists of image sequences taken from a camera mounted inside our car, just behind the windshield.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images show the environment in front of the car – the road, other cars, bridges, and trees next to the road.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task of the system is to distinguish the cars from other stationary and moving objects in the images and recognize them as cars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7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1DB8F-A942-42FD-9B23-D8ADF4202176}"/>
              </a:ext>
            </a:extLst>
          </p:cNvPr>
          <p:cNvSpPr txBox="1"/>
          <p:nvPr/>
        </p:nvSpPr>
        <p:spPr>
          <a:xfrm>
            <a:off x="2539014" y="351277"/>
            <a:ext cx="8747463" cy="58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an object cannot be recognized from one or two images immediately, our system evaluates several more consecutive image frames and employs its tracking capabilities to recognize vehicles.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outline of the vehicle found deﬁnes the boundary of the image region that is cropped from the scene.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cropped region is then used as the model vehicle image, from which templates are created that are matched with subsequent images.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C8EC196-B495-4D38-B6CC-F8F84A824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75104"/>
              </p:ext>
            </p:extLst>
          </p:nvPr>
        </p:nvGraphicFramePr>
        <p:xfrm>
          <a:off x="2378229" y="950486"/>
          <a:ext cx="8128000" cy="438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4232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3792541"/>
                    </a:ext>
                  </a:extLst>
                </a:gridCol>
              </a:tblGrid>
              <a:tr h="21924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02289"/>
                  </a:ext>
                </a:extLst>
              </a:tr>
              <a:tr h="21924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21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881EFC-4A4C-4198-AB21-3ADF194A1B87}"/>
              </a:ext>
            </a:extLst>
          </p:cNvPr>
          <p:cNvSpPr txBox="1"/>
          <p:nvPr/>
        </p:nvSpPr>
        <p:spPr>
          <a:xfrm>
            <a:off x="3515557" y="2032986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CBF89-2B54-45D4-8DF7-EC0DC5857B7A}"/>
              </a:ext>
            </a:extLst>
          </p:cNvPr>
          <p:cNvSpPr txBox="1"/>
          <p:nvPr/>
        </p:nvSpPr>
        <p:spPr>
          <a:xfrm>
            <a:off x="7235301" y="1899821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FE400-7662-4D00-8F7C-6350F35631E7}"/>
              </a:ext>
            </a:extLst>
          </p:cNvPr>
          <p:cNvSpPr txBox="1"/>
          <p:nvPr/>
        </p:nvSpPr>
        <p:spPr>
          <a:xfrm>
            <a:off x="2805343" y="3648722"/>
            <a:ext cx="3051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real time system that recognizes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vehicals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C016-F558-4D65-AAE7-1C6A2E31CE6A}"/>
              </a:ext>
            </a:extLst>
          </p:cNvPr>
          <p:cNvSpPr txBox="1"/>
          <p:nvPr/>
        </p:nvSpPr>
        <p:spPr>
          <a:xfrm>
            <a:off x="6985224" y="3573185"/>
            <a:ext cx="3122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Disturbances and noise in images causes improper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25173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80263-64E5-4276-97B1-829ABCB9AB3E}"/>
              </a:ext>
            </a:extLst>
          </p:cNvPr>
          <p:cNvSpPr txBox="1"/>
          <p:nvPr/>
        </p:nvSpPr>
        <p:spPr>
          <a:xfrm>
            <a:off x="2956264" y="2352582"/>
            <a:ext cx="8877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28502134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137</TotalTime>
  <Words>330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Times New Roman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</dc:creator>
  <cp:lastModifiedBy>Manisha</cp:lastModifiedBy>
  <cp:revision>12</cp:revision>
  <dcterms:created xsi:type="dcterms:W3CDTF">2019-10-14T14:14:38Z</dcterms:created>
  <dcterms:modified xsi:type="dcterms:W3CDTF">2019-10-15T10:26:40Z</dcterms:modified>
</cp:coreProperties>
</file>