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5F1E-045E-41D7-8E10-7BB04D6A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375" y="1020933"/>
            <a:ext cx="9425648" cy="4731797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Management Studies,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Aurangabad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Department of Computer Science and Engineering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Subject:Seminar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Topic:Personality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using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Handwritting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Shruti Deshpande(36133)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Pankaj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Durole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Asst.Prof.Department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CSE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Engineering and Management Studies)</a:t>
            </a:r>
            <a:b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6EB1A-5A4E-4B3B-9997-CD661AD9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05" y="407749"/>
            <a:ext cx="2753188" cy="1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C078-A4A3-4130-B0C9-A42FCE38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94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Identification Based on Trained Data </a:t>
            </a:r>
          </a:p>
        </p:txBody>
      </p:sp>
      <p:pic>
        <p:nvPicPr>
          <p:cNvPr id="4" name="Content Placeholder 3" descr="C:\Users\SHRUTI\AppData\Local\Packages\Microsoft.Office.Desktop_8wekyb3d8bbwe\AC\INetCache\Content.MSO\A53B1430.tmp">
            <a:extLst>
              <a:ext uri="{FF2B5EF4-FFF2-40B4-BE49-F238E27FC236}">
                <a16:creationId xmlns:a16="http://schemas.microsoft.com/office/drawing/2014/main" id="{ADB24EF1-4DD2-4194-8DEB-DFDBAD809A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0" y="2104008"/>
            <a:ext cx="5530788" cy="4350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84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6112-6AFF-4A5D-9440-9B8F26DE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B0-ABF7-4E20-85F2-D8F75E9B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173" y="1083076"/>
            <a:ext cx="9265850" cy="4270160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proposed a methodology to predict the accurate personality traits of an individual from the features extracted from handwriting using a machine learning approach.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used as a complementary tool by the graphologist to improve the accuracy of handwriting analysis and also make the process fast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99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6CD1-BDC5-4CAF-A4CA-FF5B79EC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5321"/>
            <a:ext cx="10018713" cy="4385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38419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A58-BD26-4B25-9125-1F285545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D386-E667-4242-A398-1662E65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785" y="1890945"/>
            <a:ext cx="9037468" cy="3524434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also termed as brain-writing is a useful measure in  identifying  the  characteristic  personality  traits  of  an individual.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 is  done  for  specific  features  of  the  sample  for determining  various  characteristic  behavioural  traits  of  the person.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tool  will compliment  the graphologists  to increase their  speed and  efficiency  in the  analysis  process.</a:t>
            </a:r>
          </a:p>
        </p:txBody>
      </p:sp>
    </p:spTree>
    <p:extLst>
      <p:ext uri="{BB962C8B-B14F-4D97-AF65-F5344CB8AC3E}">
        <p14:creationId xmlns:p14="http://schemas.microsoft.com/office/powerpoint/2010/main" val="20513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CC67-218C-4E5D-B221-17FD6157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B04E-284E-4910-AA3F-16C6258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9" y="1926453"/>
            <a:ext cx="7928978" cy="2725445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 like KNN with incremental  learning, will be implemented to improve the efficiency of the tool.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algorithm is used for classification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6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DE7C-64F8-474E-AFA6-87C82DE6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4219-2F80-4DE1-BAD2-E86247F4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77" y="2166151"/>
            <a:ext cx="9585446" cy="3625049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Polygonalization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Algorithm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Matching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090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HRUTI\AppData\Local\Packages\Microsoft.Office.Desktop_8wekyb3d8bbwe\AC\INetCache\Content.MSO\BAF4DBA6.tmp">
            <a:extLst>
              <a:ext uri="{FF2B5EF4-FFF2-40B4-BE49-F238E27FC236}">
                <a16:creationId xmlns:a16="http://schemas.microsoft.com/office/drawing/2014/main" id="{A0887D29-B180-4E39-9C63-BE910353AD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45" y="1304425"/>
            <a:ext cx="4416877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5BCE7-A8EA-4AB6-83FC-538E86BEA35B}"/>
              </a:ext>
            </a:extLst>
          </p:cNvPr>
          <p:cNvSpPr txBox="1"/>
          <p:nvPr/>
        </p:nvSpPr>
        <p:spPr>
          <a:xfrm>
            <a:off x="2227054" y="1559782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pic>
        <p:nvPicPr>
          <p:cNvPr id="6" name="Picture 5" descr="C:\Users\SHRUTI\AppData\Local\Packages\Microsoft.Office.Desktop_8wekyb3d8bbwe\AC\INetCache\Content.MSO\44F40052.tmp">
            <a:extLst>
              <a:ext uri="{FF2B5EF4-FFF2-40B4-BE49-F238E27FC236}">
                <a16:creationId xmlns:a16="http://schemas.microsoft.com/office/drawing/2014/main" id="{CD6BC479-2B25-4263-B523-E93902CA14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98" y="3293430"/>
            <a:ext cx="425958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E1C62-4DB1-4DB0-BE82-81D8851B808C}"/>
              </a:ext>
            </a:extLst>
          </p:cNvPr>
          <p:cNvSpPr txBox="1"/>
          <p:nvPr/>
        </p:nvSpPr>
        <p:spPr>
          <a:xfrm>
            <a:off x="2272684" y="3959744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36573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714-02C8-4F44-8405-B64B4769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used for Analysing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85F2-281C-400D-B8EF-F2980A34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503" y="2032987"/>
            <a:ext cx="8999520" cy="302728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Slant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‘t’ bar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 </a:t>
            </a:r>
          </a:p>
        </p:txBody>
      </p:sp>
    </p:spTree>
    <p:extLst>
      <p:ext uri="{BB962C8B-B14F-4D97-AF65-F5344CB8AC3E}">
        <p14:creationId xmlns:p14="http://schemas.microsoft.com/office/powerpoint/2010/main" val="33328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FD02E-B398-47EF-BC47-541FE153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33184"/>
              </p:ext>
            </p:extLst>
          </p:nvPr>
        </p:nvGraphicFramePr>
        <p:xfrm>
          <a:off x="5015883" y="674702"/>
          <a:ext cx="5344358" cy="2681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500">
                  <a:extLst>
                    <a:ext uri="{9D8B030D-6E8A-4147-A177-3AD203B41FA5}">
                      <a16:colId xmlns:a16="http://schemas.microsoft.com/office/drawing/2014/main" val="972634137"/>
                    </a:ext>
                  </a:extLst>
                </a:gridCol>
                <a:gridCol w="2634858">
                  <a:extLst>
                    <a:ext uri="{9D8B030D-6E8A-4147-A177-3AD203B41FA5}">
                      <a16:colId xmlns:a16="http://schemas.microsoft.com/office/drawing/2014/main" val="3984765328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Baselines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373380" algn="l"/>
                        </a:tabLst>
                      </a:pPr>
                      <a:r>
                        <a:rPr lang="en-IN" sz="1200">
                          <a:effectLst/>
                        </a:rPr>
                        <a:t>Corresponding traits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957027"/>
                  </a:ext>
                </a:extLst>
              </a:tr>
              <a:tr h="925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Ascending(rising upwards)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Optimistic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248219"/>
                  </a:ext>
                </a:extLst>
              </a:tr>
              <a:tr h="902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Descending(slanting downwards)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Pessimistic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45381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Level(Straight)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Balanced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980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C35A0D-B3FD-4446-AE84-63EF57DD3085}"/>
              </a:ext>
            </a:extLst>
          </p:cNvPr>
          <p:cNvSpPr txBox="1"/>
          <p:nvPr/>
        </p:nvSpPr>
        <p:spPr>
          <a:xfrm>
            <a:off x="435006" y="1057006"/>
            <a:ext cx="441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pic>
        <p:nvPicPr>
          <p:cNvPr id="7" name="Picture 6" descr="C:\Users\SHRUTI\AppData\Local\Packages\Microsoft.Office.Desktop_8wekyb3d8bbwe\AC\INetCache\Content.MSO\EE206FD8.tmp">
            <a:extLst>
              <a:ext uri="{FF2B5EF4-FFF2-40B4-BE49-F238E27FC236}">
                <a16:creationId xmlns:a16="http://schemas.microsoft.com/office/drawing/2014/main" id="{22FE92FE-A586-4BA7-8BE0-B62A2FEB03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34" y="3966654"/>
            <a:ext cx="4267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31731-DB7E-4EFB-816D-D7C4739CCF63}"/>
              </a:ext>
            </a:extLst>
          </p:cNvPr>
          <p:cNvSpPr txBox="1"/>
          <p:nvPr/>
        </p:nvSpPr>
        <p:spPr>
          <a:xfrm>
            <a:off x="1605435" y="4181409"/>
            <a:ext cx="274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Baseline</a:t>
            </a:r>
          </a:p>
        </p:txBody>
      </p:sp>
    </p:spTree>
    <p:extLst>
      <p:ext uri="{BB962C8B-B14F-4D97-AF65-F5344CB8AC3E}">
        <p14:creationId xmlns:p14="http://schemas.microsoft.com/office/powerpoint/2010/main" val="323542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71D5A7-0441-459C-90DD-E3410B184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585566"/>
              </p:ext>
            </p:extLst>
          </p:nvPr>
        </p:nvGraphicFramePr>
        <p:xfrm>
          <a:off x="2618913" y="1384917"/>
          <a:ext cx="7590408" cy="4767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5204">
                  <a:extLst>
                    <a:ext uri="{9D8B030D-6E8A-4147-A177-3AD203B41FA5}">
                      <a16:colId xmlns:a16="http://schemas.microsoft.com/office/drawing/2014/main" val="1415940538"/>
                    </a:ext>
                  </a:extLst>
                </a:gridCol>
                <a:gridCol w="3795204">
                  <a:extLst>
                    <a:ext uri="{9D8B030D-6E8A-4147-A177-3AD203B41FA5}">
                      <a16:colId xmlns:a16="http://schemas.microsoft.com/office/drawing/2014/main" val="2360842588"/>
                    </a:ext>
                  </a:extLst>
                </a:gridCol>
              </a:tblGrid>
              <a:tr h="185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Slant 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Corresponding trait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3372080127"/>
                  </a:ext>
                </a:extLst>
              </a:tr>
              <a:tr h="683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Extreme left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Fear of the future, defensive, early rejection.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3313803972"/>
                  </a:ext>
                </a:extLst>
              </a:tr>
              <a:tr h="918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Extreme right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Lack of self-control, impulsive, unrestrained, intense, very expressive, low frustration tolerance.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307784086"/>
                  </a:ext>
                </a:extLst>
              </a:tr>
              <a:tr h="918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Left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Reflective, independent, not sympathetic, difficulty in adapting and expressing emotions.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2966173289"/>
                  </a:ext>
                </a:extLst>
              </a:tr>
              <a:tr h="971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Right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Expressive, confidence in convictions, freedom of thought, extrovert, future orientation.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2242501133"/>
                  </a:ext>
                </a:extLst>
              </a:tr>
              <a:tr h="971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vertical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Head controls over heart, independent emotional nature, and works independently.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2968" marR="42968" marT="0" marB="0"/>
                </a:tc>
                <a:extLst>
                  <a:ext uri="{0D108BD9-81ED-4DB2-BD59-A6C34878D82A}">
                    <a16:rowId xmlns:a16="http://schemas.microsoft.com/office/drawing/2014/main" val="16880389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30D75C-4025-403B-8881-4B86D69B3F53}"/>
              </a:ext>
            </a:extLst>
          </p:cNvPr>
          <p:cNvSpPr txBox="1"/>
          <p:nvPr/>
        </p:nvSpPr>
        <p:spPr>
          <a:xfrm>
            <a:off x="4678532" y="444031"/>
            <a:ext cx="3211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520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FEF4-A10F-486A-B3A3-61E6C8CB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 for Generation of Training Dataset</a:t>
            </a:r>
          </a:p>
        </p:txBody>
      </p:sp>
      <p:pic>
        <p:nvPicPr>
          <p:cNvPr id="4" name="Content Placeholder 3" descr="C:\Users\SHRUTI\AppData\Local\Packages\Microsoft.Office.Desktop_8wekyb3d8bbwe\AC\INetCache\Content.MSO\C4C95FBA.tmp">
            <a:extLst>
              <a:ext uri="{FF2B5EF4-FFF2-40B4-BE49-F238E27FC236}">
                <a16:creationId xmlns:a16="http://schemas.microsoft.com/office/drawing/2014/main" id="{F5E93A0E-6EC7-4154-BAFE-2D238D1C39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5" y="2725445"/>
            <a:ext cx="8202967" cy="2920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20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303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Parallax</vt:lpstr>
      <vt:lpstr>MSPM’S Deogiri Institute of Engineering and Management Studies, Aurangabad            Department of Computer Science and Engineering  Subject:Seminar Topic:Personality Detection using Handwritting Analysis Submitted by Shruti Deshpande(36133)  Under the Guidance of Mr. Pankaj Durole Asst.Prof.Department of CSE (Deogiri Institute Engineering and Management Studies) 2019-2020 </vt:lpstr>
      <vt:lpstr>Introduction</vt:lpstr>
      <vt:lpstr>Approach Used </vt:lpstr>
      <vt:lpstr>Algorithms used for Analysis</vt:lpstr>
      <vt:lpstr>PowerPoint Presentation</vt:lpstr>
      <vt:lpstr>Parameters used for Analysing </vt:lpstr>
      <vt:lpstr>PowerPoint Presentation</vt:lpstr>
      <vt:lpstr>PowerPoint Presentation</vt:lpstr>
      <vt:lpstr> Process Flow Diagram for Generation of Training Dataset</vt:lpstr>
      <vt:lpstr>Trait Identification Based on Trained Data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SHRUTI</cp:lastModifiedBy>
  <cp:revision>20</cp:revision>
  <dcterms:created xsi:type="dcterms:W3CDTF">2019-10-09T05:32:34Z</dcterms:created>
  <dcterms:modified xsi:type="dcterms:W3CDTF">2019-10-09T06:20:31Z</dcterms:modified>
</cp:coreProperties>
</file>