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56" r:id="rId3"/>
    <p:sldId id="259" r:id="rId4"/>
    <p:sldId id="260" r:id="rId5"/>
    <p:sldId id="261" r:id="rId6"/>
    <p:sldId id="262" r:id="rId7"/>
    <p:sldId id="263" r:id="rId8"/>
    <p:sldId id="264" r:id="rId9"/>
    <p:sldId id="266" r:id="rId10"/>
    <p:sldId id="269" r:id="rId11"/>
    <p:sldId id="267" r:id="rId12"/>
    <p:sldId id="268" r:id="rId13"/>
    <p:sldId id="25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048" autoAdjust="0"/>
    <p:restoredTop sz="94690" autoAdjust="0"/>
  </p:normalViewPr>
  <p:slideViewPr>
    <p:cSldViewPr>
      <p:cViewPr>
        <p:scale>
          <a:sx n="70" d="100"/>
          <a:sy n="70" d="100"/>
        </p:scale>
        <p:origin x="-1140" y="4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102507-E446-4BF4-A654-A31349EA7678}" type="datetimeFigureOut">
              <a:rPr lang="en-US" smtClean="0"/>
              <a:pPr/>
              <a:t>10/9/2019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722A46-8F49-4851-9F44-9E0EC12F15E9}" type="slidenum">
              <a:rPr lang="en-US" smtClean="0"/>
              <a:pPr/>
              <a:t>‹#›</a:t>
            </a:fld>
            <a:endParaRPr lang="en-US" dirty="0"/>
          </a:p>
        </p:txBody>
      </p:sp>
    </p:spTree>
    <p:extLst>
      <p:ext uri="{BB962C8B-B14F-4D97-AF65-F5344CB8AC3E}">
        <p14:creationId xmlns:p14="http://schemas.microsoft.com/office/powerpoint/2010/main" xmlns="" val="1069563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722A46-8F49-4851-9F44-9E0EC12F15E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67" name="Picture 19"/>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0" y="1371600"/>
            <a:ext cx="9169400" cy="1622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69" name="Picture 21"/>
          <p:cNvPicPr>
            <a:picLocks noChangeAspect="1" noChangeArrowheads="1"/>
          </p:cNvPicPr>
          <p:nvPr userDrawn="1"/>
        </p:nvPicPr>
        <p:blipFill rotWithShape="1">
          <a:blip r:embed="rId3">
            <a:extLst>
              <a:ext uri="{28A0092B-C50C-407E-A947-70E740481C1C}">
                <a14:useLocalDpi xmlns:a14="http://schemas.microsoft.com/office/drawing/2010/main" xmlns="" val="0"/>
              </a:ext>
            </a:extLst>
          </a:blip>
          <a:srcRect b="27039"/>
          <a:stretch/>
        </p:blipFill>
        <p:spPr bwMode="auto">
          <a:xfrm>
            <a:off x="1524000" y="76200"/>
            <a:ext cx="5846763" cy="11026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28" name="Straight Connector 27"/>
          <p:cNvCxnSpPr/>
          <p:nvPr userDrawn="1"/>
        </p:nvCxnSpPr>
        <p:spPr>
          <a:xfrm>
            <a:off x="0" y="6427694"/>
            <a:ext cx="9144000" cy="0"/>
          </a:xfrm>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DIEMS Logo Final.jpg"/>
          <p:cNvPicPr>
            <a:picLocks noChangeAspect="1"/>
          </p:cNvPicPr>
          <p:nvPr userDrawn="1"/>
        </p:nvPicPr>
        <p:blipFill>
          <a:blip r:embed="rId4" cstate="print"/>
          <a:stretch>
            <a:fillRect/>
          </a:stretch>
        </p:blipFill>
        <p:spPr>
          <a:xfrm>
            <a:off x="228600" y="333756"/>
            <a:ext cx="1143000" cy="733044"/>
          </a:xfrm>
          <a:prstGeom prst="rect">
            <a:avLst/>
          </a:prstGeom>
        </p:spPr>
      </p:pic>
    </p:spTree>
    <p:extLst>
      <p:ext uri="{BB962C8B-B14F-4D97-AF65-F5344CB8AC3E}">
        <p14:creationId xmlns:p14="http://schemas.microsoft.com/office/powerpoint/2010/main" xmlns="" val="4241714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atin typeface="Britannic Bold" pitchFamily="34"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lvl1pPr>
              <a:defRPr>
                <a:latin typeface="Britannic Bold" pitchFamily="34" charset="0"/>
              </a:defRPr>
            </a:lvl1pPr>
            <a:lvl2pPr>
              <a:defRPr>
                <a:latin typeface="Britannic Bold" pitchFamily="34" charset="0"/>
              </a:defRPr>
            </a:lvl2pPr>
            <a:lvl3pPr>
              <a:defRPr>
                <a:latin typeface="Britannic Bold" pitchFamily="34" charset="0"/>
              </a:defRPr>
            </a:lvl3pPr>
            <a:lvl4pPr>
              <a:defRPr>
                <a:latin typeface="Britannic Bold" pitchFamily="34" charset="0"/>
              </a:defRPr>
            </a:lvl4pPr>
            <a:lvl5pPr>
              <a:defRPr>
                <a:latin typeface="Britannic Bold"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406380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lvl1pPr>
              <a:defRPr>
                <a:latin typeface="Britannic Bold" pitchFamily="34"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lvl1pPr>
              <a:defRPr>
                <a:latin typeface="Britannic Bold" pitchFamily="34" charset="0"/>
              </a:defRPr>
            </a:lvl1pPr>
            <a:lvl2pPr>
              <a:defRPr>
                <a:latin typeface="Britannic Bold" pitchFamily="34" charset="0"/>
              </a:defRPr>
            </a:lvl2pPr>
            <a:lvl3pPr>
              <a:defRPr>
                <a:latin typeface="Britannic Bold" pitchFamily="34" charset="0"/>
              </a:defRPr>
            </a:lvl3pPr>
            <a:lvl4pPr>
              <a:defRPr>
                <a:latin typeface="Britannic Bold" pitchFamily="34" charset="0"/>
              </a:defRPr>
            </a:lvl4pPr>
            <a:lvl5pPr>
              <a:defRPr>
                <a:latin typeface="Britannic Bold"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659931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7C9B81F-C347-4BEF-BFDF-29C42F48304A}" type="datetimeFigureOut">
              <a:rPr lang="en-US" smtClean="0"/>
              <a:pPr/>
              <a:t>10/9/2019</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10/9/2019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cxnSp>
        <p:nvCxnSpPr>
          <p:cNvPr id="7" name="Straight Connector 6"/>
          <p:cNvCxnSpPr/>
          <p:nvPr userDrawn="1"/>
        </p:nvCxnSpPr>
        <p:spPr>
          <a:xfrm>
            <a:off x="0" y="820271"/>
            <a:ext cx="9144000" cy="0"/>
          </a:xfrm>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427694"/>
            <a:ext cx="9144000" cy="0"/>
          </a:xfrm>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DIEMS Logo Final.jpg"/>
          <p:cNvPicPr>
            <a:picLocks noChangeAspect="1"/>
          </p:cNvPicPr>
          <p:nvPr userDrawn="1"/>
        </p:nvPicPr>
        <p:blipFill>
          <a:blip r:embed="rId2" cstate="print"/>
          <a:stretch>
            <a:fillRect/>
          </a:stretch>
        </p:blipFill>
        <p:spPr>
          <a:xfrm>
            <a:off x="8153400" y="228600"/>
            <a:ext cx="838200" cy="516026"/>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10/9/2019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10/9/2019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10/9/2019</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C9B81F-C347-4BEF-BFDF-29C42F48304A}" type="datetimeFigureOut">
              <a:rPr lang="en-US" smtClean="0"/>
              <a:pPr/>
              <a:t>10/9/2019</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10/9/2019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10/9/2019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487362"/>
          </a:xfrm>
          <a:prstGeom prst="rect">
            <a:avLst/>
          </a:prstGeom>
        </p:spPr>
        <p:txBody>
          <a:bodyPr/>
          <a:lstStyle>
            <a:lvl1pPr algn="l">
              <a:defRPr sz="2400">
                <a:latin typeface="Britannic Bold"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914400"/>
            <a:ext cx="8229600" cy="5211763"/>
          </a:xfrm>
          <a:prstGeom prst="rect">
            <a:avLst/>
          </a:prstGeom>
        </p:spPr>
        <p:txBody>
          <a:bodyPr/>
          <a:lstStyle>
            <a:lvl1pPr>
              <a:defRPr>
                <a:latin typeface="Britannic Bold" pitchFamily="34" charset="0"/>
              </a:defRPr>
            </a:lvl1pPr>
            <a:lvl2pPr>
              <a:defRPr>
                <a:latin typeface="Britannic Bold" pitchFamily="34" charset="0"/>
              </a:defRPr>
            </a:lvl2pPr>
            <a:lvl3pPr>
              <a:defRPr>
                <a:latin typeface="Britannic Bold" pitchFamily="34" charset="0"/>
              </a:defRPr>
            </a:lvl3pPr>
            <a:lvl4pPr>
              <a:defRPr>
                <a:latin typeface="Britannic Bold" pitchFamily="34" charset="0"/>
              </a:defRPr>
            </a:lvl4pPr>
            <a:lvl5pPr>
              <a:defRPr>
                <a:latin typeface="Britannic Bold"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5" name="Straight Connector 4"/>
          <p:cNvCxnSpPr/>
          <p:nvPr userDrawn="1"/>
        </p:nvCxnSpPr>
        <p:spPr>
          <a:xfrm>
            <a:off x="0" y="820271"/>
            <a:ext cx="9144000" cy="0"/>
          </a:xfrm>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427694"/>
            <a:ext cx="9144000" cy="0"/>
          </a:xfrm>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DIEMS Logo Final.jpg"/>
          <p:cNvPicPr>
            <a:picLocks noChangeAspect="1"/>
          </p:cNvPicPr>
          <p:nvPr userDrawn="1"/>
        </p:nvPicPr>
        <p:blipFill>
          <a:blip r:embed="rId2" cstate="print"/>
          <a:stretch>
            <a:fillRect/>
          </a:stretch>
        </p:blipFill>
        <p:spPr>
          <a:xfrm>
            <a:off x="8153400" y="228600"/>
            <a:ext cx="838200" cy="516026"/>
          </a:xfrm>
          <a:prstGeom prst="rect">
            <a:avLst/>
          </a:prstGeom>
        </p:spPr>
      </p:pic>
    </p:spTree>
    <p:extLst>
      <p:ext uri="{BB962C8B-B14F-4D97-AF65-F5344CB8AC3E}">
        <p14:creationId xmlns:p14="http://schemas.microsoft.com/office/powerpoint/2010/main" xmlns="" val="39978347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10/9/2019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10/9/2019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10/9/2019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067" name="Picture 19"/>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0" y="1371600"/>
            <a:ext cx="9169400" cy="1622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69" name="Picture 21"/>
          <p:cNvPicPr>
            <a:picLocks noChangeAspect="1" noChangeArrowheads="1"/>
          </p:cNvPicPr>
          <p:nvPr userDrawn="1"/>
        </p:nvPicPr>
        <p:blipFill rotWithShape="1">
          <a:blip r:embed="rId3">
            <a:extLst>
              <a:ext uri="{28A0092B-C50C-407E-A947-70E740481C1C}">
                <a14:useLocalDpi xmlns:a14="http://schemas.microsoft.com/office/drawing/2010/main" xmlns="" val="0"/>
              </a:ext>
            </a:extLst>
          </a:blip>
          <a:srcRect b="27039"/>
          <a:stretch/>
        </p:blipFill>
        <p:spPr bwMode="auto">
          <a:xfrm>
            <a:off x="1524000" y="76200"/>
            <a:ext cx="5846763" cy="11026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28" name="Straight Connector 27"/>
          <p:cNvCxnSpPr/>
          <p:nvPr userDrawn="1"/>
        </p:nvCxnSpPr>
        <p:spPr>
          <a:xfrm>
            <a:off x="0" y="6427694"/>
            <a:ext cx="9144000" cy="0"/>
          </a:xfrm>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DIEMS Logo Final.jpg"/>
          <p:cNvPicPr>
            <a:picLocks noChangeAspect="1"/>
          </p:cNvPicPr>
          <p:nvPr userDrawn="1"/>
        </p:nvPicPr>
        <p:blipFill>
          <a:blip r:embed="rId4" cstate="print"/>
          <a:stretch>
            <a:fillRect/>
          </a:stretch>
        </p:blipFill>
        <p:spPr>
          <a:xfrm>
            <a:off x="228600" y="333756"/>
            <a:ext cx="1143000" cy="733044"/>
          </a:xfrm>
          <a:prstGeom prst="rect">
            <a:avLst/>
          </a:prstGeom>
        </p:spPr>
      </p:pic>
    </p:spTree>
    <p:extLst>
      <p:ext uri="{BB962C8B-B14F-4D97-AF65-F5344CB8AC3E}">
        <p14:creationId xmlns:p14="http://schemas.microsoft.com/office/powerpoint/2010/main" xmlns="" val="42417143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2067" name="Picture 19"/>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0" y="1371600"/>
            <a:ext cx="9169400" cy="1622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69" name="Picture 21"/>
          <p:cNvPicPr>
            <a:picLocks noChangeAspect="1" noChangeArrowheads="1"/>
          </p:cNvPicPr>
          <p:nvPr userDrawn="1"/>
        </p:nvPicPr>
        <p:blipFill rotWithShape="1">
          <a:blip r:embed="rId3">
            <a:extLst>
              <a:ext uri="{28A0092B-C50C-407E-A947-70E740481C1C}">
                <a14:useLocalDpi xmlns:a14="http://schemas.microsoft.com/office/drawing/2010/main" xmlns="" val="0"/>
              </a:ext>
            </a:extLst>
          </a:blip>
          <a:srcRect b="27039"/>
          <a:stretch/>
        </p:blipFill>
        <p:spPr bwMode="auto">
          <a:xfrm>
            <a:off x="1524000" y="76200"/>
            <a:ext cx="5846763" cy="11026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28" name="Straight Connector 27"/>
          <p:cNvCxnSpPr/>
          <p:nvPr userDrawn="1"/>
        </p:nvCxnSpPr>
        <p:spPr>
          <a:xfrm>
            <a:off x="0" y="6427694"/>
            <a:ext cx="9144000" cy="0"/>
          </a:xfrm>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DIEMS Logo Final.jpg"/>
          <p:cNvPicPr>
            <a:picLocks noChangeAspect="1"/>
          </p:cNvPicPr>
          <p:nvPr userDrawn="1"/>
        </p:nvPicPr>
        <p:blipFill>
          <a:blip r:embed="rId4" cstate="print"/>
          <a:stretch>
            <a:fillRect/>
          </a:stretch>
        </p:blipFill>
        <p:spPr>
          <a:xfrm>
            <a:off x="228600" y="333756"/>
            <a:ext cx="1143000" cy="733044"/>
          </a:xfrm>
          <a:prstGeom prst="rect">
            <a:avLst/>
          </a:prstGeom>
        </p:spPr>
      </p:pic>
    </p:spTree>
    <p:extLst>
      <p:ext uri="{BB962C8B-B14F-4D97-AF65-F5344CB8AC3E}">
        <p14:creationId xmlns:p14="http://schemas.microsoft.com/office/powerpoint/2010/main" xmlns="" val="4241714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atin typeface="Britannic Bold"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latin typeface="Britannic Bold"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xmlns="" val="3194396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atin typeface="Britannic Bold" pitchFamily="34" charset="0"/>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atin typeface="Britannic Bold" pitchFamily="34" charset="0"/>
              </a:defRPr>
            </a:lvl1pPr>
            <a:lvl2pPr>
              <a:defRPr sz="2400">
                <a:latin typeface="Britannic Bold" pitchFamily="34" charset="0"/>
              </a:defRPr>
            </a:lvl2pPr>
            <a:lvl3pPr>
              <a:defRPr sz="2000">
                <a:latin typeface="Britannic Bold" pitchFamily="34" charset="0"/>
              </a:defRPr>
            </a:lvl3pPr>
            <a:lvl4pPr>
              <a:defRPr sz="1800">
                <a:latin typeface="Britannic Bold" pitchFamily="34" charset="0"/>
              </a:defRPr>
            </a:lvl4pPr>
            <a:lvl5pPr>
              <a:defRPr sz="1800">
                <a:latin typeface="Britannic Bold"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atin typeface="Britannic Bold" pitchFamily="34" charset="0"/>
              </a:defRPr>
            </a:lvl1pPr>
            <a:lvl2pPr>
              <a:defRPr sz="2400">
                <a:latin typeface="Britannic Bold" pitchFamily="34" charset="0"/>
              </a:defRPr>
            </a:lvl2pPr>
            <a:lvl3pPr>
              <a:defRPr sz="2000">
                <a:latin typeface="Britannic Bold" pitchFamily="34" charset="0"/>
              </a:defRPr>
            </a:lvl3pPr>
            <a:lvl4pPr>
              <a:defRPr sz="1800">
                <a:latin typeface="Britannic Bold" pitchFamily="34" charset="0"/>
              </a:defRPr>
            </a:lvl4pPr>
            <a:lvl5pPr>
              <a:defRPr sz="1800">
                <a:latin typeface="Britannic Bold"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171689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atin typeface="Britannic Bold"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atin typeface="Britannic Bold"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atin typeface="Britannic Bold" pitchFamily="34" charset="0"/>
              </a:defRPr>
            </a:lvl1pPr>
            <a:lvl2pPr>
              <a:defRPr sz="2000">
                <a:latin typeface="Britannic Bold" pitchFamily="34" charset="0"/>
              </a:defRPr>
            </a:lvl2pPr>
            <a:lvl3pPr>
              <a:defRPr sz="1800">
                <a:latin typeface="Britannic Bold" pitchFamily="34" charset="0"/>
              </a:defRPr>
            </a:lvl3pPr>
            <a:lvl4pPr>
              <a:defRPr sz="1600">
                <a:latin typeface="Britannic Bold" pitchFamily="34" charset="0"/>
              </a:defRPr>
            </a:lvl4pPr>
            <a:lvl5pPr>
              <a:defRPr sz="1600">
                <a:latin typeface="Britannic Bold"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atin typeface="Britannic Bold"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atin typeface="Britannic Bold" pitchFamily="34" charset="0"/>
              </a:defRPr>
            </a:lvl1pPr>
            <a:lvl2pPr>
              <a:defRPr sz="2000">
                <a:latin typeface="Britannic Bold" pitchFamily="34" charset="0"/>
              </a:defRPr>
            </a:lvl2pPr>
            <a:lvl3pPr>
              <a:defRPr sz="1800">
                <a:latin typeface="Britannic Bold" pitchFamily="34" charset="0"/>
              </a:defRPr>
            </a:lvl3pPr>
            <a:lvl4pPr>
              <a:defRPr sz="1600">
                <a:latin typeface="Britannic Bold" pitchFamily="34" charset="0"/>
              </a:defRPr>
            </a:lvl4pPr>
            <a:lvl5pPr>
              <a:defRPr sz="1600">
                <a:latin typeface="Britannic Bold"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63369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atin typeface="Britannic Bold" pitchFamily="34" charset="0"/>
              </a:defRPr>
            </a:lvl1pPr>
          </a:lstStyle>
          <a:p>
            <a:r>
              <a:rPr lang="en-US" smtClean="0"/>
              <a:t>Click to edit Master title style</a:t>
            </a:r>
            <a:endParaRPr lang="en-US"/>
          </a:p>
        </p:txBody>
      </p:sp>
    </p:spTree>
    <p:extLst>
      <p:ext uri="{BB962C8B-B14F-4D97-AF65-F5344CB8AC3E}">
        <p14:creationId xmlns:p14="http://schemas.microsoft.com/office/powerpoint/2010/main" xmlns="" val="1724956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02286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1800" b="1">
                <a:latin typeface="Britannic Bold"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2800">
                <a:latin typeface="Britannic Bold" pitchFamily="34" charset="0"/>
              </a:defRPr>
            </a:lvl1pPr>
            <a:lvl2pPr>
              <a:defRPr sz="2400">
                <a:latin typeface="Britannic Bold" pitchFamily="34" charset="0"/>
              </a:defRPr>
            </a:lvl2pPr>
            <a:lvl3pPr>
              <a:defRPr sz="2000">
                <a:latin typeface="Britannic Bold" pitchFamily="34" charset="0"/>
              </a:defRPr>
            </a:lvl3pPr>
            <a:lvl4pPr>
              <a:defRPr sz="1800">
                <a:latin typeface="Britannic Bold" pitchFamily="34" charset="0"/>
              </a:defRPr>
            </a:lvl4pPr>
            <a:lvl5pPr>
              <a:defRPr sz="1800">
                <a:latin typeface="Britannic Bold"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200">
                <a:latin typeface="Britannic Bold"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1994910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atin typeface="Britannic Bold" pitchFamily="34" charset="0"/>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atin typeface="Britannic Bold"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atin typeface="Britannic Bold"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670436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Date Placeholder 1"/>
          <p:cNvSpPr txBox="1">
            <a:spLocks/>
          </p:cNvSpPr>
          <p:nvPr userDrawn="1"/>
        </p:nvSpPr>
        <p:spPr>
          <a:xfrm>
            <a:off x="0" y="6518276"/>
            <a:ext cx="4580788" cy="211138"/>
          </a:xfrm>
          <a:prstGeom prst="rect">
            <a:avLst/>
          </a:prstGeom>
          <a:noFill/>
        </p:spPr>
        <p:txBody>
          <a:bodyPr lIns="91430" tIns="45716" rIns="91430" bIns="45716"/>
          <a:lstStyle>
            <a:defPPr>
              <a:defRPr lang="en-US"/>
            </a:defPPr>
            <a:lvl1pPr algn="ctr" rtl="0" eaLnBrk="0" fontAlgn="base" hangingPunct="0">
              <a:spcBef>
                <a:spcPct val="0"/>
              </a:spcBef>
              <a:spcAft>
                <a:spcPct val="0"/>
              </a:spcAft>
              <a:defRPr sz="1200" kern="1200">
                <a:solidFill>
                  <a:schemeClr val="tx1"/>
                </a:solidFill>
                <a:latin typeface="Verdana" pitchFamily="34" charset="0"/>
                <a:ea typeface="+mn-ea"/>
                <a:cs typeface="Arial" charset="0"/>
              </a:defRPr>
            </a:lvl1pPr>
            <a:lvl2pPr marL="457200" algn="ctr" rtl="0" eaLnBrk="0" fontAlgn="base" hangingPunct="0">
              <a:spcBef>
                <a:spcPct val="0"/>
              </a:spcBef>
              <a:spcAft>
                <a:spcPct val="0"/>
              </a:spcAft>
              <a:defRPr sz="1200" kern="1200">
                <a:solidFill>
                  <a:schemeClr val="tx1"/>
                </a:solidFill>
                <a:latin typeface="Verdana" pitchFamily="34" charset="0"/>
                <a:ea typeface="+mn-ea"/>
                <a:cs typeface="Arial" charset="0"/>
              </a:defRPr>
            </a:lvl2pPr>
            <a:lvl3pPr marL="914400" algn="ctr" rtl="0" eaLnBrk="0" fontAlgn="base" hangingPunct="0">
              <a:spcBef>
                <a:spcPct val="0"/>
              </a:spcBef>
              <a:spcAft>
                <a:spcPct val="0"/>
              </a:spcAft>
              <a:defRPr sz="1200" kern="1200">
                <a:solidFill>
                  <a:schemeClr val="tx1"/>
                </a:solidFill>
                <a:latin typeface="Verdana" pitchFamily="34" charset="0"/>
                <a:ea typeface="+mn-ea"/>
                <a:cs typeface="Arial" charset="0"/>
              </a:defRPr>
            </a:lvl3pPr>
            <a:lvl4pPr marL="1371600" algn="ctr" rtl="0" eaLnBrk="0" fontAlgn="base" hangingPunct="0">
              <a:spcBef>
                <a:spcPct val="0"/>
              </a:spcBef>
              <a:spcAft>
                <a:spcPct val="0"/>
              </a:spcAft>
              <a:defRPr sz="1200" kern="1200">
                <a:solidFill>
                  <a:schemeClr val="tx1"/>
                </a:solidFill>
                <a:latin typeface="Verdana" pitchFamily="34" charset="0"/>
                <a:ea typeface="+mn-ea"/>
                <a:cs typeface="Arial" charset="0"/>
              </a:defRPr>
            </a:lvl4pPr>
            <a:lvl5pPr marL="1828800" algn="ctr" rtl="0" eaLnBrk="0" fontAlgn="base" hangingPunct="0">
              <a:spcBef>
                <a:spcPct val="0"/>
              </a:spcBef>
              <a:spcAft>
                <a:spcPct val="0"/>
              </a:spcAft>
              <a:defRPr sz="1200" kern="1200">
                <a:solidFill>
                  <a:schemeClr val="tx1"/>
                </a:solidFill>
                <a:latin typeface="Verdana" pitchFamily="34" charset="0"/>
                <a:ea typeface="+mn-ea"/>
                <a:cs typeface="Arial" charset="0"/>
              </a:defRPr>
            </a:lvl5pPr>
            <a:lvl6pPr marL="2286000" algn="l" defTabSz="914400" rtl="0" eaLnBrk="1" latinLnBrk="0" hangingPunct="1">
              <a:defRPr sz="1200" kern="1200">
                <a:solidFill>
                  <a:schemeClr val="tx1"/>
                </a:solidFill>
                <a:latin typeface="Verdana" pitchFamily="34" charset="0"/>
                <a:ea typeface="+mn-ea"/>
                <a:cs typeface="Arial" charset="0"/>
              </a:defRPr>
            </a:lvl6pPr>
            <a:lvl7pPr marL="2743200" algn="l" defTabSz="914400" rtl="0" eaLnBrk="1" latinLnBrk="0" hangingPunct="1">
              <a:defRPr sz="1200" kern="1200">
                <a:solidFill>
                  <a:schemeClr val="tx1"/>
                </a:solidFill>
                <a:latin typeface="Verdana" pitchFamily="34" charset="0"/>
                <a:ea typeface="+mn-ea"/>
                <a:cs typeface="Arial" charset="0"/>
              </a:defRPr>
            </a:lvl7pPr>
            <a:lvl8pPr marL="3200400" algn="l" defTabSz="914400" rtl="0" eaLnBrk="1" latinLnBrk="0" hangingPunct="1">
              <a:defRPr sz="1200" kern="1200">
                <a:solidFill>
                  <a:schemeClr val="tx1"/>
                </a:solidFill>
                <a:latin typeface="Verdana" pitchFamily="34" charset="0"/>
                <a:ea typeface="+mn-ea"/>
                <a:cs typeface="Arial" charset="0"/>
              </a:defRPr>
            </a:lvl8pPr>
            <a:lvl9pPr marL="3657600" algn="l" defTabSz="914400" rtl="0" eaLnBrk="1" latinLnBrk="0" hangingPunct="1">
              <a:defRPr sz="1200" kern="1200">
                <a:solidFill>
                  <a:schemeClr val="tx1"/>
                </a:solidFill>
                <a:latin typeface="Verdana" pitchFamily="34" charset="0"/>
                <a:ea typeface="+mn-ea"/>
                <a:cs typeface="Arial" charset="0"/>
              </a:defRPr>
            </a:lvl9pPr>
          </a:lstStyle>
          <a:p>
            <a:pPr algn="l">
              <a:defRPr/>
            </a:pPr>
            <a:fld id="{B6BB5D60-6B2D-4279-9442-A1D3681CDFCA}" type="slidenum">
              <a:rPr lang="en-US" smtClean="0">
                <a:solidFill>
                  <a:srgbClr val="000000"/>
                </a:solidFill>
              </a:rPr>
              <a:pPr algn="l">
                <a:defRPr/>
              </a:pPr>
              <a:t>‹#›</a:t>
            </a:fld>
            <a:r>
              <a:rPr lang="en-US" dirty="0" smtClean="0">
                <a:solidFill>
                  <a:srgbClr val="000000"/>
                </a:solidFill>
              </a:rPr>
              <a:t> |11 February 2018| DIEMS</a:t>
            </a:r>
            <a:r>
              <a:rPr lang="en-US" baseline="0" dirty="0" smtClean="0">
                <a:solidFill>
                  <a:srgbClr val="000000"/>
                </a:solidFill>
              </a:rPr>
              <a:t> </a:t>
            </a:r>
            <a:r>
              <a:rPr lang="en-US" dirty="0" smtClean="0">
                <a:solidFill>
                  <a:srgbClr val="000000"/>
                </a:solidFill>
              </a:rPr>
              <a:t>| DEPARTMENT</a:t>
            </a:r>
          </a:p>
        </p:txBody>
      </p:sp>
    </p:spTree>
    <p:extLst>
      <p:ext uri="{BB962C8B-B14F-4D97-AF65-F5344CB8AC3E}">
        <p14:creationId xmlns:p14="http://schemas.microsoft.com/office/powerpoint/2010/main" xmlns="" val="2937289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10/9/2019</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
        <p:nvSpPr>
          <p:cNvPr id="14" name="Date Placeholder 1"/>
          <p:cNvSpPr txBox="1">
            <a:spLocks/>
          </p:cNvSpPr>
          <p:nvPr userDrawn="1"/>
        </p:nvSpPr>
        <p:spPr>
          <a:xfrm>
            <a:off x="0" y="6518276"/>
            <a:ext cx="4580788" cy="211138"/>
          </a:xfrm>
          <a:prstGeom prst="rect">
            <a:avLst/>
          </a:prstGeom>
          <a:noFill/>
        </p:spPr>
        <p:txBody>
          <a:bodyPr lIns="91430" tIns="45716" rIns="91430" bIns="45716"/>
          <a:lstStyle>
            <a:defPPr>
              <a:defRPr lang="en-US"/>
            </a:defPPr>
            <a:lvl1pPr algn="ctr" rtl="0" eaLnBrk="0" fontAlgn="base" hangingPunct="0">
              <a:spcBef>
                <a:spcPct val="0"/>
              </a:spcBef>
              <a:spcAft>
                <a:spcPct val="0"/>
              </a:spcAft>
              <a:defRPr sz="1200" kern="1200">
                <a:solidFill>
                  <a:schemeClr val="tx1"/>
                </a:solidFill>
                <a:latin typeface="Verdana" pitchFamily="34" charset="0"/>
                <a:ea typeface="+mn-ea"/>
                <a:cs typeface="Arial" charset="0"/>
              </a:defRPr>
            </a:lvl1pPr>
            <a:lvl2pPr marL="457200" algn="ctr" rtl="0" eaLnBrk="0" fontAlgn="base" hangingPunct="0">
              <a:spcBef>
                <a:spcPct val="0"/>
              </a:spcBef>
              <a:spcAft>
                <a:spcPct val="0"/>
              </a:spcAft>
              <a:defRPr sz="1200" kern="1200">
                <a:solidFill>
                  <a:schemeClr val="tx1"/>
                </a:solidFill>
                <a:latin typeface="Verdana" pitchFamily="34" charset="0"/>
                <a:ea typeface="+mn-ea"/>
                <a:cs typeface="Arial" charset="0"/>
              </a:defRPr>
            </a:lvl2pPr>
            <a:lvl3pPr marL="914400" algn="ctr" rtl="0" eaLnBrk="0" fontAlgn="base" hangingPunct="0">
              <a:spcBef>
                <a:spcPct val="0"/>
              </a:spcBef>
              <a:spcAft>
                <a:spcPct val="0"/>
              </a:spcAft>
              <a:defRPr sz="1200" kern="1200">
                <a:solidFill>
                  <a:schemeClr val="tx1"/>
                </a:solidFill>
                <a:latin typeface="Verdana" pitchFamily="34" charset="0"/>
                <a:ea typeface="+mn-ea"/>
                <a:cs typeface="Arial" charset="0"/>
              </a:defRPr>
            </a:lvl3pPr>
            <a:lvl4pPr marL="1371600" algn="ctr" rtl="0" eaLnBrk="0" fontAlgn="base" hangingPunct="0">
              <a:spcBef>
                <a:spcPct val="0"/>
              </a:spcBef>
              <a:spcAft>
                <a:spcPct val="0"/>
              </a:spcAft>
              <a:defRPr sz="1200" kern="1200">
                <a:solidFill>
                  <a:schemeClr val="tx1"/>
                </a:solidFill>
                <a:latin typeface="Verdana" pitchFamily="34" charset="0"/>
                <a:ea typeface="+mn-ea"/>
                <a:cs typeface="Arial" charset="0"/>
              </a:defRPr>
            </a:lvl4pPr>
            <a:lvl5pPr marL="1828800" algn="ctr" rtl="0" eaLnBrk="0" fontAlgn="base" hangingPunct="0">
              <a:spcBef>
                <a:spcPct val="0"/>
              </a:spcBef>
              <a:spcAft>
                <a:spcPct val="0"/>
              </a:spcAft>
              <a:defRPr sz="1200" kern="1200">
                <a:solidFill>
                  <a:schemeClr val="tx1"/>
                </a:solidFill>
                <a:latin typeface="Verdana" pitchFamily="34" charset="0"/>
                <a:ea typeface="+mn-ea"/>
                <a:cs typeface="Arial" charset="0"/>
              </a:defRPr>
            </a:lvl5pPr>
            <a:lvl6pPr marL="2286000" algn="l" defTabSz="914400" rtl="0" eaLnBrk="1" latinLnBrk="0" hangingPunct="1">
              <a:defRPr sz="1200" kern="1200">
                <a:solidFill>
                  <a:schemeClr val="tx1"/>
                </a:solidFill>
                <a:latin typeface="Verdana" pitchFamily="34" charset="0"/>
                <a:ea typeface="+mn-ea"/>
                <a:cs typeface="Arial" charset="0"/>
              </a:defRPr>
            </a:lvl6pPr>
            <a:lvl7pPr marL="2743200" algn="l" defTabSz="914400" rtl="0" eaLnBrk="1" latinLnBrk="0" hangingPunct="1">
              <a:defRPr sz="1200" kern="1200">
                <a:solidFill>
                  <a:schemeClr val="tx1"/>
                </a:solidFill>
                <a:latin typeface="Verdana" pitchFamily="34" charset="0"/>
                <a:ea typeface="+mn-ea"/>
                <a:cs typeface="Arial" charset="0"/>
              </a:defRPr>
            </a:lvl7pPr>
            <a:lvl8pPr marL="3200400" algn="l" defTabSz="914400" rtl="0" eaLnBrk="1" latinLnBrk="0" hangingPunct="1">
              <a:defRPr sz="1200" kern="1200">
                <a:solidFill>
                  <a:schemeClr val="tx1"/>
                </a:solidFill>
                <a:latin typeface="Verdana" pitchFamily="34" charset="0"/>
                <a:ea typeface="+mn-ea"/>
                <a:cs typeface="Arial" charset="0"/>
              </a:defRPr>
            </a:lvl8pPr>
            <a:lvl9pPr marL="3657600" algn="l" defTabSz="914400" rtl="0" eaLnBrk="1" latinLnBrk="0" hangingPunct="1">
              <a:defRPr sz="1200" kern="1200">
                <a:solidFill>
                  <a:schemeClr val="tx1"/>
                </a:solidFill>
                <a:latin typeface="Verdana" pitchFamily="34" charset="0"/>
                <a:ea typeface="+mn-ea"/>
                <a:cs typeface="Arial" charset="0"/>
              </a:defRPr>
            </a:lvl9pPr>
          </a:lstStyle>
          <a:p>
            <a:pPr algn="l">
              <a:defRPr/>
            </a:pPr>
            <a:fld id="{B6BB5D60-6B2D-4279-9442-A1D3681CDFCA}" type="slidenum">
              <a:rPr lang="en-US" smtClean="0">
                <a:solidFill>
                  <a:srgbClr val="000000"/>
                </a:solidFill>
              </a:rPr>
              <a:pPr algn="l">
                <a:defRPr/>
              </a:pPr>
              <a:t>‹#›</a:t>
            </a:fld>
            <a:r>
              <a:rPr lang="en-US" dirty="0" smtClean="0">
                <a:solidFill>
                  <a:srgbClr val="000000"/>
                </a:solidFill>
              </a:rPr>
              <a:t> |11 February 2018| DIEMS</a:t>
            </a:r>
            <a:r>
              <a:rPr lang="en-US" baseline="0" dirty="0" smtClean="0">
                <a:solidFill>
                  <a:srgbClr val="000000"/>
                </a:solidFill>
              </a:rPr>
              <a:t> </a:t>
            </a:r>
            <a:r>
              <a:rPr lang="en-US" dirty="0" smtClean="0">
                <a:solidFill>
                  <a:srgbClr val="000000"/>
                </a:solidFill>
              </a:rPr>
              <a:t>| DEPARTMENT</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2"/>
          <p:cNvSpPr txBox="1">
            <a:spLocks/>
          </p:cNvSpPr>
          <p:nvPr/>
        </p:nvSpPr>
        <p:spPr>
          <a:xfrm>
            <a:off x="7239000" y="3276600"/>
            <a:ext cx="1727200" cy="381000"/>
          </a:xfrm>
          <a:prstGeom prst="rect">
            <a:avLst/>
          </a:prstGeom>
        </p:spPr>
        <p:txBody>
          <a:bodyPr/>
          <a:lstStyle>
            <a:lvl1pPr marL="0" indent="0" algn="l" defTabSz="914400" rtl="0" eaLnBrk="1" latinLnBrk="0" hangingPunct="1">
              <a:spcBef>
                <a:spcPct val="20000"/>
              </a:spcBef>
              <a:buFont typeface="Arial" pitchFamily="34" charset="0"/>
              <a:buNone/>
              <a:defRPr sz="1800" b="1" kern="1200" cap="none" spc="150">
                <a:ln w="11430"/>
                <a:solidFill>
                  <a:srgbClr val="F8F8F8"/>
                </a:solidFill>
                <a:effectLst>
                  <a:outerShdw blurRad="25400" algn="tl" rotWithShape="0">
                    <a:srgbClr val="000000">
                      <a:alpha val="43000"/>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b="0" spc="0" smtClean="0">
                <a:ln>
                  <a:noFill/>
                </a:ln>
                <a:solidFill>
                  <a:schemeClr val="tx1"/>
                </a:solidFill>
                <a:effectLst/>
              </a:rPr>
              <a:t>09</a:t>
            </a:r>
            <a:r>
              <a:rPr lang="en-US" b="0" spc="0" smtClean="0">
                <a:ln>
                  <a:noFill/>
                </a:ln>
                <a:solidFill>
                  <a:schemeClr val="tx1"/>
                </a:solidFill>
                <a:effectLst/>
              </a:rPr>
              <a:t>/10/2019</a:t>
            </a:r>
            <a:endParaRPr lang="en-US" b="0" spc="0" dirty="0">
              <a:ln>
                <a:noFill/>
              </a:ln>
              <a:solidFill>
                <a:schemeClr val="tx1"/>
              </a:solidFill>
              <a:effectLst/>
            </a:endParaRPr>
          </a:p>
        </p:txBody>
      </p:sp>
      <p:sp>
        <p:nvSpPr>
          <p:cNvPr id="5" name="Text Placeholder 12"/>
          <p:cNvSpPr txBox="1">
            <a:spLocks/>
          </p:cNvSpPr>
          <p:nvPr/>
        </p:nvSpPr>
        <p:spPr>
          <a:xfrm>
            <a:off x="214282" y="3581400"/>
            <a:ext cx="8751918" cy="1295400"/>
          </a:xfrm>
          <a:prstGeom prst="rect">
            <a:avLst/>
          </a:prstGeom>
        </p:spPr>
        <p:txBody>
          <a:bodyPr/>
          <a:lstStyle>
            <a:lvl1pPr marL="0" indent="0" algn="l" defTabSz="914400" rtl="0" eaLnBrk="1" latinLnBrk="0" hangingPunct="1">
              <a:spcBef>
                <a:spcPct val="20000"/>
              </a:spcBef>
              <a:buFont typeface="Arial" pitchFamily="34" charset="0"/>
              <a:buNone/>
              <a:defRPr sz="3200" b="1" kern="1200" cap="none" spc="150">
                <a:ln w="11430"/>
                <a:solidFill>
                  <a:srgbClr val="F8F8F8"/>
                </a:solidFill>
                <a:effectLst>
                  <a:outerShdw blurRad="25400" algn="tl" rotWithShape="0">
                    <a:srgbClr val="000000">
                      <a:alpha val="43000"/>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solidFill>
                  <a:schemeClr val="tx1"/>
                </a:solidFill>
                <a:latin typeface="Times New Roman" pitchFamily="18" charset="0"/>
                <a:cs typeface="Times New Roman" pitchFamily="18" charset="0"/>
              </a:rPr>
              <a:t>Topic Name</a:t>
            </a:r>
            <a:r>
              <a:rPr lang="en-US" sz="2800" b="0" dirty="0" smtClean="0">
                <a:solidFill>
                  <a:schemeClr val="tx1"/>
                </a:solidFill>
                <a:latin typeface="Times New Roman" pitchFamily="18" charset="0"/>
                <a:cs typeface="Times New Roman" pitchFamily="18" charset="0"/>
              </a:rPr>
              <a:t>:-Smart voting system with </a:t>
            </a:r>
            <a:r>
              <a:rPr lang="en-US" sz="2800" b="0" dirty="0" smtClean="0">
                <a:solidFill>
                  <a:schemeClr val="tx1"/>
                </a:solidFill>
                <a:latin typeface="Times New Roman" pitchFamily="18" charset="0"/>
                <a:cs typeface="Times New Roman" pitchFamily="18" charset="0"/>
              </a:rPr>
              <a:t>face</a:t>
            </a:r>
          </a:p>
          <a:p>
            <a:r>
              <a:rPr lang="en-US" sz="2800" b="0" dirty="0" smtClean="0">
                <a:solidFill>
                  <a:schemeClr val="tx1"/>
                </a:solidFill>
                <a:latin typeface="Times New Roman" pitchFamily="18" charset="0"/>
                <a:cs typeface="Times New Roman" pitchFamily="18" charset="0"/>
              </a:rPr>
              <a:t> </a:t>
            </a:r>
            <a:r>
              <a:rPr lang="en-US" sz="2800" b="0" dirty="0" smtClean="0">
                <a:solidFill>
                  <a:schemeClr val="tx1"/>
                </a:solidFill>
                <a:latin typeface="Times New Roman" pitchFamily="18" charset="0"/>
                <a:cs typeface="Times New Roman" pitchFamily="18" charset="0"/>
              </a:rPr>
              <a:t>                          recognition</a:t>
            </a:r>
            <a:r>
              <a:rPr lang="en-US" sz="2800" b="0" dirty="0" smtClean="0">
                <a:solidFill>
                  <a:schemeClr val="tx1"/>
                </a:solidFill>
                <a:latin typeface="Times New Roman" pitchFamily="18" charset="0"/>
                <a:cs typeface="Times New Roman" pitchFamily="18" charset="0"/>
              </a:rPr>
              <a:t>                      </a:t>
            </a:r>
            <a:endParaRPr lang="en-US" sz="2800" b="0" dirty="0">
              <a:solidFill>
                <a:schemeClr val="tx1"/>
              </a:solidFill>
              <a:latin typeface="Times New Roman" pitchFamily="18" charset="0"/>
              <a:cs typeface="Times New Roman" pitchFamily="18" charset="0"/>
            </a:endParaRPr>
          </a:p>
          <a:p>
            <a:endParaRPr lang="en-US" sz="2800" b="0" spc="0" dirty="0">
              <a:ln>
                <a:noFill/>
              </a:ln>
              <a:solidFill>
                <a:schemeClr val="tx1"/>
              </a:solidFill>
              <a:effectLst/>
            </a:endParaRPr>
          </a:p>
        </p:txBody>
      </p:sp>
      <p:sp>
        <p:nvSpPr>
          <p:cNvPr id="9" name="Text Placeholder 12"/>
          <p:cNvSpPr txBox="1">
            <a:spLocks/>
          </p:cNvSpPr>
          <p:nvPr/>
        </p:nvSpPr>
        <p:spPr>
          <a:xfrm>
            <a:off x="3617783" y="4648200"/>
            <a:ext cx="5334001" cy="1524000"/>
          </a:xfrm>
          <a:prstGeom prst="rect">
            <a:avLst/>
          </a:prstGeom>
        </p:spPr>
        <p:txBody>
          <a:bodyPr/>
          <a:lstStyle>
            <a:lvl1pPr marL="0" indent="0" algn="l" defTabSz="914400" rtl="0" eaLnBrk="1" latinLnBrk="0" hangingPunct="1">
              <a:spcBef>
                <a:spcPct val="20000"/>
              </a:spcBef>
              <a:buFont typeface="Arial" pitchFamily="34" charset="0"/>
              <a:buNone/>
              <a:defRPr sz="1800" b="1" kern="1200" cap="none" spc="150">
                <a:ln w="11430"/>
                <a:solidFill>
                  <a:srgbClr val="F8F8F8"/>
                </a:solidFill>
                <a:effectLst>
                  <a:outerShdw blurRad="25400" algn="tl" rotWithShape="0">
                    <a:srgbClr val="000000">
                      <a:alpha val="43000"/>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0" spc="0" dirty="0" smtClean="0">
                <a:ln>
                  <a:noFill/>
                </a:ln>
                <a:solidFill>
                  <a:schemeClr val="tx1"/>
                </a:solidFill>
                <a:effectLst/>
                <a:latin typeface="Times New Roman" pitchFamily="18" charset="0"/>
                <a:cs typeface="Times New Roman" pitchFamily="18" charset="0"/>
              </a:rPr>
              <a:t>                                       Presented By-Sonali Nare</a:t>
            </a:r>
            <a:endParaRPr lang="en-US" b="0" spc="0" dirty="0">
              <a:ln>
                <a:noFill/>
              </a:ln>
              <a:solidFill>
                <a:schemeClr val="tx1"/>
              </a:solidFill>
              <a:effectLst/>
              <a:latin typeface="Times New Roman" pitchFamily="18" charset="0"/>
              <a:cs typeface="Times New Roman" pitchFamily="18" charset="0"/>
            </a:endParaRPr>
          </a:p>
          <a:p>
            <a:r>
              <a:rPr lang="en-US" b="0" spc="0" dirty="0" smtClean="0">
                <a:ln>
                  <a:noFill/>
                </a:ln>
                <a:solidFill>
                  <a:schemeClr val="tx1"/>
                </a:solidFill>
                <a:effectLst/>
                <a:latin typeface="Times New Roman" pitchFamily="18" charset="0"/>
                <a:cs typeface="Times New Roman" pitchFamily="18" charset="0"/>
              </a:rPr>
              <a:t>		        </a:t>
            </a:r>
            <a:r>
              <a:rPr lang="en-US" b="0" spc="0" smtClean="0">
                <a:ln>
                  <a:noFill/>
                </a:ln>
                <a:solidFill>
                  <a:schemeClr val="tx1"/>
                </a:solidFill>
                <a:effectLst/>
                <a:latin typeface="Times New Roman" pitchFamily="18" charset="0"/>
                <a:cs typeface="Times New Roman" pitchFamily="18" charset="0"/>
              </a:rPr>
              <a:t>Guided By- </a:t>
            </a:r>
            <a:endParaRPr lang="en-US" b="0" spc="0" dirty="0">
              <a:ln>
                <a:noFill/>
              </a:ln>
              <a:solidFill>
                <a:schemeClr val="tx1"/>
              </a:solidFill>
              <a:effectLst/>
              <a:latin typeface="Times New Roman" pitchFamily="18" charset="0"/>
              <a:cs typeface="Times New Roman" pitchFamily="18" charset="0"/>
            </a:endParaRPr>
          </a:p>
          <a:p>
            <a:r>
              <a:rPr lang="en-US" b="0" spc="0" dirty="0">
                <a:ln>
                  <a:noFill/>
                </a:ln>
                <a:solidFill>
                  <a:schemeClr val="tx1"/>
                </a:solidFill>
                <a:effectLst/>
                <a:latin typeface="Times New Roman" pitchFamily="18" charset="0"/>
                <a:cs typeface="Times New Roman" pitchFamily="18" charset="0"/>
              </a:rPr>
              <a:t>                                       </a:t>
            </a:r>
          </a:p>
          <a:p>
            <a:pPr algn="r"/>
            <a:endParaRPr lang="en-US" b="0" spc="0" dirty="0">
              <a:ln>
                <a:noFill/>
              </a:ln>
              <a:solidFill>
                <a:schemeClr val="tx1"/>
              </a:solidFill>
              <a:effectLst/>
            </a:endParaRPr>
          </a:p>
        </p:txBody>
      </p:sp>
      <p:sp>
        <p:nvSpPr>
          <p:cNvPr id="10" name="Text Placeholder 12"/>
          <p:cNvSpPr txBox="1">
            <a:spLocks/>
          </p:cNvSpPr>
          <p:nvPr/>
        </p:nvSpPr>
        <p:spPr>
          <a:xfrm>
            <a:off x="199571" y="1905000"/>
            <a:ext cx="2543629" cy="609600"/>
          </a:xfrm>
          <a:prstGeom prst="rect">
            <a:avLst/>
          </a:prstGeom>
        </p:spPr>
        <p:txBody>
          <a:bodyPr>
            <a:scene3d>
              <a:camera prst="orthographicFront"/>
              <a:lightRig rig="soft" dir="t">
                <a:rot lat="0" lon="0" rev="10800000"/>
              </a:lightRig>
            </a:scene3d>
            <a:sp3d>
              <a:bevelT w="27940" h="12700"/>
              <a:contourClr>
                <a:srgbClr val="DDDDDD"/>
              </a:contourClr>
            </a:sp3d>
          </a:bodyPr>
          <a:lstStyle>
            <a:lvl1pPr marL="0" indent="0" algn="l" defTabSz="914400" rtl="0" eaLnBrk="1" latinLnBrk="0" hangingPunct="1">
              <a:spcBef>
                <a:spcPct val="20000"/>
              </a:spcBef>
              <a:buFont typeface="Arial" pitchFamily="34" charset="0"/>
              <a:buNone/>
              <a:defRPr sz="3200" b="1" kern="1200" cap="none" spc="150">
                <a:ln w="11430"/>
                <a:solidFill>
                  <a:srgbClr val="F8F8F8"/>
                </a:solidFill>
                <a:effectLst>
                  <a:outerShdw blurRad="25400" algn="tl" rotWithShape="0">
                    <a:srgbClr val="000000">
                      <a:alpha val="43000"/>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Welcome</a:t>
            </a:r>
            <a:endParaRPr lang="en-US" dirty="0"/>
          </a:p>
        </p:txBody>
      </p:sp>
    </p:spTree>
    <p:extLst>
      <p:ext uri="{BB962C8B-B14F-4D97-AF65-F5344CB8AC3E}">
        <p14:creationId xmlns:p14="http://schemas.microsoft.com/office/powerpoint/2010/main" xmlns="" val="12558511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GB" dirty="0"/>
          </a:p>
        </p:txBody>
      </p:sp>
      <p:sp>
        <p:nvSpPr>
          <p:cNvPr id="3" name="Content Placeholder 2"/>
          <p:cNvSpPr>
            <a:spLocks noGrp="1"/>
          </p:cNvSpPr>
          <p:nvPr>
            <p:ph idx="1"/>
          </p:nvPr>
        </p:nvSpPr>
        <p:spPr/>
        <p:txBody>
          <a:bodyPr/>
          <a:lstStyle/>
          <a:p>
            <a:pPr algn="just">
              <a:buNone/>
            </a:pPr>
            <a:r>
              <a:rPr lang="en-GB" sz="1800" dirty="0" smtClean="0">
                <a:latin typeface="Times New Roman" pitchFamily="18" charset="0"/>
                <a:cs typeface="Times New Roman" pitchFamily="18" charset="0"/>
              </a:rPr>
              <a:t>      As we see that existing voting system has many defects such as lengthy process, time taking, not secure, bogus voting, no security level but now we can say that our approach is more useful and secure from the existing system. Since, we are using three level of security in this proposed system the false voters can be easily identified. The facial authentication technique is very much useful in identifying the fraud voters, so we can avoid the bogus votes during election commission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References</a:t>
            </a:r>
            <a:endParaRPr lang="en-GB" dirty="0"/>
          </a:p>
        </p:txBody>
      </p:sp>
      <p:sp>
        <p:nvSpPr>
          <p:cNvPr id="3" name="Content Placeholder 2"/>
          <p:cNvSpPr>
            <a:spLocks noGrp="1"/>
          </p:cNvSpPr>
          <p:nvPr>
            <p:ph idx="1"/>
          </p:nvPr>
        </p:nvSpPr>
        <p:spPr/>
        <p:txBody>
          <a:bodyPr/>
          <a:lstStyle/>
          <a:p>
            <a:pPr>
              <a:buNone/>
            </a:pPr>
            <a:r>
              <a:rPr lang="en-GB" sz="1800" dirty="0" smtClean="0">
                <a:latin typeface="Times New Roman" pitchFamily="18" charset="0"/>
                <a:cs typeface="Times New Roman" pitchFamily="18" charset="0"/>
              </a:rPr>
              <a:t>[1]A. Baumberg, “Reliable feature matching across widely separated views”, in CVPR, 2000 </a:t>
            </a:r>
          </a:p>
          <a:p>
            <a:pPr>
              <a:buNone/>
            </a:pPr>
            <a:r>
              <a:rPr lang="en-GB" sz="1800" dirty="0" smtClean="0">
                <a:latin typeface="Times New Roman" pitchFamily="18" charset="0"/>
                <a:cs typeface="Times New Roman" pitchFamily="18" charset="0"/>
              </a:rPr>
              <a:t>[2] F. Song, D. Zhang, J. Wang, H. Liu, and Q. Tao, "A parameterized direct LDA and its application to face recognition," Neurocomputing, Vol.71, 2007.</a:t>
            </a:r>
          </a:p>
          <a:p>
            <a:pPr>
              <a:buNone/>
            </a:pPr>
            <a:endParaRPr lang="en-GB"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2"/>
          <p:cNvSpPr txBox="1">
            <a:spLocks/>
          </p:cNvSpPr>
          <p:nvPr/>
        </p:nvSpPr>
        <p:spPr>
          <a:xfrm>
            <a:off x="174170" y="1905000"/>
            <a:ext cx="2543629" cy="609600"/>
          </a:xfrm>
          <a:prstGeom prst="rect">
            <a:avLst/>
          </a:prstGeom>
        </p:spPr>
        <p:txBody>
          <a:bodyPr>
            <a:scene3d>
              <a:camera prst="orthographicFront"/>
              <a:lightRig rig="soft" dir="t">
                <a:rot lat="0" lon="0" rev="10800000"/>
              </a:lightRig>
            </a:scene3d>
            <a:sp3d>
              <a:bevelT w="27940" h="12700"/>
              <a:contourClr>
                <a:srgbClr val="DDDDDD"/>
              </a:contourClr>
            </a:sp3d>
          </a:bodyPr>
          <a:lstStyle>
            <a:lvl1pPr marL="0" indent="0" algn="l" defTabSz="914400" rtl="0" eaLnBrk="1" latinLnBrk="0" hangingPunct="1">
              <a:spcBef>
                <a:spcPct val="20000"/>
              </a:spcBef>
              <a:buFont typeface="Arial" pitchFamily="34" charset="0"/>
              <a:buNone/>
              <a:defRPr sz="3200" b="1" kern="1200" cap="none" spc="150">
                <a:ln w="11430"/>
                <a:solidFill>
                  <a:srgbClr val="F8F8F8"/>
                </a:solidFill>
                <a:effectLst>
                  <a:outerShdw blurRad="25400" algn="tl" rotWithShape="0">
                    <a:srgbClr val="000000">
                      <a:alpha val="43000"/>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THANK YOU</a:t>
            </a:r>
            <a:endParaRPr lang="en-US" dirty="0"/>
          </a:p>
        </p:txBody>
      </p:sp>
    </p:spTree>
    <p:extLst>
      <p:ext uri="{BB962C8B-B14F-4D97-AF65-F5344CB8AC3E}">
        <p14:creationId xmlns:p14="http://schemas.microsoft.com/office/powerpoint/2010/main" xmlns="" val="27907802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CONTENT</a:t>
            </a:r>
            <a:endParaRPr lang="en-US" dirty="0"/>
          </a:p>
        </p:txBody>
      </p:sp>
      <p:sp>
        <p:nvSpPr>
          <p:cNvPr id="3" name="Content Placeholder 2"/>
          <p:cNvSpPr>
            <a:spLocks noGrp="1"/>
          </p:cNvSpPr>
          <p:nvPr>
            <p:ph idx="1"/>
          </p:nvPr>
        </p:nvSpPr>
        <p:spPr/>
        <p:txBody>
          <a:bodyPr/>
          <a:lstStyle/>
          <a:p>
            <a:pPr algn="just">
              <a:lnSpc>
                <a:spcPct val="150000"/>
              </a:lnSpc>
              <a:spcBef>
                <a:spcPts val="0"/>
              </a:spcBef>
              <a:buFont typeface="Wingdings" pitchFamily="2" charset="2"/>
              <a:buChar char="q"/>
            </a:pPr>
            <a:r>
              <a:rPr lang="en-US" sz="2000" dirty="0">
                <a:latin typeface="Times New Roman" pitchFamily="18" charset="0"/>
                <a:cs typeface="Times New Roman" pitchFamily="18" charset="0"/>
              </a:rPr>
              <a:t>Introduction</a:t>
            </a:r>
          </a:p>
          <a:p>
            <a:pPr algn="just">
              <a:lnSpc>
                <a:spcPct val="150000"/>
              </a:lnSpc>
              <a:spcBef>
                <a:spcPts val="0"/>
              </a:spcBef>
              <a:buFont typeface="Wingdings" pitchFamily="2" charset="2"/>
              <a:buChar char="q"/>
            </a:pPr>
            <a:r>
              <a:rPr lang="en-US" sz="2000" dirty="0" smtClean="0">
                <a:latin typeface="Times New Roman" pitchFamily="18" charset="0"/>
                <a:cs typeface="Times New Roman" pitchFamily="18" charset="0"/>
              </a:rPr>
              <a:t>Literature Survey </a:t>
            </a:r>
          </a:p>
          <a:p>
            <a:pPr algn="just">
              <a:lnSpc>
                <a:spcPct val="150000"/>
              </a:lnSpc>
              <a:spcBef>
                <a:spcPts val="0"/>
              </a:spcBef>
              <a:buFont typeface="Wingdings" pitchFamily="2" charset="2"/>
              <a:buChar char="q"/>
            </a:pPr>
            <a:r>
              <a:rPr lang="en-US" sz="2000" dirty="0" smtClean="0">
                <a:latin typeface="Times New Roman" pitchFamily="18" charset="0"/>
                <a:cs typeface="Times New Roman" pitchFamily="18" charset="0"/>
              </a:rPr>
              <a:t>Brief on System </a:t>
            </a:r>
          </a:p>
          <a:p>
            <a:pPr algn="just">
              <a:lnSpc>
                <a:spcPct val="150000"/>
              </a:lnSpc>
              <a:spcBef>
                <a:spcPts val="0"/>
              </a:spcBef>
              <a:buFont typeface="Wingdings" pitchFamily="2" charset="2"/>
              <a:buChar char="q"/>
            </a:pPr>
            <a:r>
              <a:rPr lang="en-US" sz="2000" dirty="0" smtClean="0">
                <a:latin typeface="Times New Roman" pitchFamily="18" charset="0"/>
                <a:cs typeface="Times New Roman" pitchFamily="18" charset="0"/>
              </a:rPr>
              <a:t>Conclusion </a:t>
            </a:r>
          </a:p>
          <a:p>
            <a:pPr algn="just">
              <a:lnSpc>
                <a:spcPct val="150000"/>
              </a:lnSpc>
              <a:spcBef>
                <a:spcPts val="0"/>
              </a:spcBef>
              <a:buFont typeface="Wingdings" pitchFamily="2" charset="2"/>
              <a:buChar char="q"/>
            </a:pPr>
            <a:r>
              <a:rPr lang="en-US" sz="2000" dirty="0" smtClean="0">
                <a:latin typeface="Times New Roman" pitchFamily="18" charset="0"/>
                <a:cs typeface="Times New Roman" pitchFamily="18" charset="0"/>
              </a:rPr>
              <a:t>References</a:t>
            </a: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marL="0" indent="0" algn="just">
              <a:lnSpc>
                <a:spcPct val="150000"/>
              </a:lnSpc>
              <a:spcBef>
                <a:spcPts val="0"/>
              </a:spcBef>
              <a:buNone/>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endParaRPr lang="en-US" sz="2000" dirty="0">
              <a:latin typeface="Times New Roman" pitchFamily="18" charset="0"/>
              <a:cs typeface="Times New Roman" pitchFamily="18" charset="0"/>
            </a:endParaRPr>
          </a:p>
          <a:p>
            <a:pPr marL="0" indent="0" algn="just">
              <a:lnSpc>
                <a:spcPct val="150000"/>
              </a:lnSpc>
              <a:spcBef>
                <a:spcPts val="0"/>
              </a:spcBef>
              <a:buNone/>
            </a:pPr>
            <a:endParaRPr lang="en-US" sz="2000" dirty="0">
              <a:latin typeface="Times New Roman" pitchFamily="18" charset="0"/>
              <a:cs typeface="Times New Roman" pitchFamily="18" charset="0"/>
            </a:endParaRPr>
          </a:p>
          <a:p>
            <a:endParaRPr lang="en-US" sz="2000" dirty="0"/>
          </a:p>
        </p:txBody>
      </p:sp>
    </p:spTree>
    <p:extLst>
      <p:ext uri="{BB962C8B-B14F-4D97-AF65-F5344CB8AC3E}">
        <p14:creationId xmlns:p14="http://schemas.microsoft.com/office/powerpoint/2010/main" xmlns="" val="2591965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596" y="428604"/>
            <a:ext cx="8258204" cy="928694"/>
          </a:xfrm>
        </p:spPr>
        <p:txBody>
          <a:bodyPr>
            <a:normAutofit fontScale="9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Introduction</a:t>
            </a:r>
            <a:br>
              <a:rPr lang="en-US" dirty="0" smtClean="0">
                <a:latin typeface="Times New Roman" pitchFamily="18" charset="0"/>
                <a:cs typeface="Times New Roman" pitchFamily="18" charset="0"/>
              </a:rPr>
            </a:br>
            <a:endParaRPr lang="en-GB" b="1" dirty="0"/>
          </a:p>
        </p:txBody>
      </p:sp>
      <p:sp>
        <p:nvSpPr>
          <p:cNvPr id="3" name="Content Placeholder 2"/>
          <p:cNvSpPr>
            <a:spLocks noGrp="1"/>
          </p:cNvSpPr>
          <p:nvPr>
            <p:ph idx="1"/>
          </p:nvPr>
        </p:nvSpPr>
        <p:spPr>
          <a:xfrm>
            <a:off x="457200" y="1142984"/>
            <a:ext cx="8229600" cy="5181616"/>
          </a:xfrm>
        </p:spPr>
        <p:txBody>
          <a:bodyPr>
            <a:normAutofit fontScale="92500" lnSpcReduction="10000"/>
          </a:bodyPr>
          <a:lstStyle/>
          <a:p>
            <a:pPr algn="just"/>
            <a:r>
              <a:rPr lang="en-IN" sz="1900" dirty="0" smtClean="0">
                <a:latin typeface="Times New Roman" pitchFamily="18" charset="0"/>
                <a:cs typeface="Times New Roman" pitchFamily="18" charset="0"/>
              </a:rPr>
              <a:t>Now a day in India two types of method are used for voting.  The first method is secret ballot paper, in which lots of paper </a:t>
            </a:r>
            <a:r>
              <a:rPr lang="en-IN" sz="1900" dirty="0" smtClean="0">
                <a:latin typeface="Times New Roman" pitchFamily="18" charset="0"/>
                <a:cs typeface="Times New Roman" pitchFamily="18" charset="0"/>
              </a:rPr>
              <a:t>are </a:t>
            </a:r>
            <a:r>
              <a:rPr lang="en-IN" sz="1900" dirty="0" smtClean="0">
                <a:latin typeface="Times New Roman" pitchFamily="18" charset="0"/>
                <a:cs typeface="Times New Roman" pitchFamily="18" charset="0"/>
              </a:rPr>
              <a:t>used and second method is EVM (electronic voting machine) which is used since 2003. </a:t>
            </a:r>
          </a:p>
          <a:p>
            <a:pPr algn="just"/>
            <a:r>
              <a:rPr lang="en-IN" sz="1900" dirty="0" smtClean="0">
                <a:latin typeface="Times New Roman" pitchFamily="18" charset="0"/>
                <a:cs typeface="Times New Roman" pitchFamily="18" charset="0"/>
              </a:rPr>
              <a:t>we have to propose a method or way for online voting that is more secure than the existing system. In this proposed project face detection and recognition concept is used to identify the exact person. </a:t>
            </a:r>
          </a:p>
          <a:p>
            <a:pPr algn="just"/>
            <a:r>
              <a:rPr lang="en-IN" sz="1900" dirty="0" smtClean="0">
                <a:latin typeface="Times New Roman" pitchFamily="18" charset="0"/>
                <a:cs typeface="Times New Roman" pitchFamily="18" charset="0"/>
              </a:rPr>
              <a:t>There are three levels of verification were used for the voters in our proposed system. The first one is Unique id number verification, second level of verification is election commission id or voter card number, if your election commission id number is correct then you have to go for third level of security which is the main security level where the system recognize the face of the real voter from the current database of face images given by the election commission. If the captured image is matched with the respective image of the voter in the database, then a voter can cast their vote in the election. as you have to know that in existing system is not much more secure because in existing system security level is only voter card so any one can give other person vote with voter card but here we proposed a way for voting which is more secure than existing system. </a:t>
            </a:r>
            <a:endParaRPr lang="en-GB" sz="1900" dirty="0" smtClean="0">
              <a:latin typeface="Times New Roman" pitchFamily="18" charset="0"/>
              <a:cs typeface="Times New Roman" pitchFamily="18" charset="0"/>
            </a:endParaRPr>
          </a:p>
          <a:p>
            <a:pPr algn="just">
              <a:buNone/>
            </a:pPr>
            <a:r>
              <a:rPr lang="en-IN" sz="1900" dirty="0" smtClean="0">
                <a:latin typeface="Times New Roman" pitchFamily="18" charset="0"/>
                <a:cs typeface="Times New Roman" pitchFamily="18" charset="0"/>
              </a:rPr>
              <a:t>   </a:t>
            </a:r>
            <a:endParaRPr lang="en-GB" sz="1900" dirty="0" smtClean="0">
              <a:latin typeface="Times New Roman" pitchFamily="18" charset="0"/>
              <a:cs typeface="Times New Roman" pitchFamily="18" charset="0"/>
            </a:endParaRPr>
          </a:p>
          <a:p>
            <a:pPr algn="just">
              <a:buNone/>
            </a:pPr>
            <a:r>
              <a:rPr lang="en-IN" sz="1900" dirty="0" smtClean="0">
                <a:latin typeface="Times New Roman" pitchFamily="18" charset="0"/>
                <a:cs typeface="Times New Roman" pitchFamily="18" charset="0"/>
              </a:rPr>
              <a:t> </a:t>
            </a:r>
            <a:endParaRPr lang="en-GB" sz="1900" dirty="0" smtClean="0">
              <a:latin typeface="Times New Roman" pitchFamily="18" charset="0"/>
              <a:cs typeface="Times New Roman" pitchFamily="18" charset="0"/>
            </a:endParaRPr>
          </a:p>
          <a:p>
            <a:endParaRPr lang="en-GB"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85860"/>
          </a:xfrm>
        </p:spPr>
        <p:txBody>
          <a:bodyPr>
            <a:normAutofit/>
          </a:bodyPr>
          <a:lstStyle/>
          <a:p>
            <a:r>
              <a:rPr lang="en-US" sz="4000" dirty="0" smtClean="0">
                <a:latin typeface="Times New Roman" pitchFamily="18" charset="0"/>
                <a:cs typeface="Times New Roman" pitchFamily="18" charset="0"/>
              </a:rPr>
              <a:t>Literature Survey </a:t>
            </a:r>
            <a:br>
              <a:rPr lang="en-US" sz="4000" dirty="0" smtClean="0">
                <a:latin typeface="Times New Roman" pitchFamily="18" charset="0"/>
                <a:cs typeface="Times New Roman" pitchFamily="18" charset="0"/>
              </a:rPr>
            </a:br>
            <a:endParaRPr lang="en-GB" sz="4000" dirty="0"/>
          </a:p>
        </p:txBody>
      </p:sp>
      <p:sp>
        <p:nvSpPr>
          <p:cNvPr id="3" name="Content Placeholder 2"/>
          <p:cNvSpPr>
            <a:spLocks noGrp="1"/>
          </p:cNvSpPr>
          <p:nvPr>
            <p:ph idx="1"/>
          </p:nvPr>
        </p:nvSpPr>
        <p:spPr>
          <a:xfrm>
            <a:off x="457200" y="1214422"/>
            <a:ext cx="8229600" cy="5110178"/>
          </a:xfrm>
        </p:spPr>
        <p:txBody>
          <a:bodyPr/>
          <a:lstStyle/>
          <a:p>
            <a:pPr algn="just">
              <a:buNone/>
            </a:pPr>
            <a:r>
              <a:rPr lang="en-GB" sz="1800" dirty="0" smtClean="0">
                <a:latin typeface="Times New Roman" pitchFamily="18" charset="0"/>
                <a:cs typeface="Times New Roman" pitchFamily="18" charset="0"/>
              </a:rPr>
              <a:t>    </a:t>
            </a:r>
            <a:r>
              <a:rPr lang="en-GB" sz="1800" dirty="0" smtClean="0">
                <a:latin typeface="Times New Roman" pitchFamily="18" charset="0"/>
                <a:cs typeface="Times New Roman" pitchFamily="18" charset="0"/>
              </a:rPr>
              <a:t> </a:t>
            </a:r>
            <a:r>
              <a:rPr lang="en-GB" sz="1800" dirty="0" smtClean="0">
                <a:latin typeface="Times New Roman" pitchFamily="18" charset="0"/>
                <a:cs typeface="Times New Roman" pitchFamily="18" charset="0"/>
              </a:rPr>
              <a:t>The past work done in this domain involves reviewing the already present algorithms and comparison for these algorithms based on various features and conditions such a the kind of database used, and neural network-based image processing system used for the identification of the facial features [1,6]. The amount of distortion and attenuation plays a big role in generating a clear and transparent image in a localized area of the image frequency as it would be important aspect while capturing the image and processing of it to accurately match it with one that is present in the database </a:t>
            </a:r>
          </a:p>
          <a:p>
            <a:pPr algn="just"/>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fontScale="90000"/>
          </a:bodyPr>
          <a:lstStyle/>
          <a:p>
            <a:r>
              <a:rPr lang="en-US" dirty="0" smtClean="0">
                <a:latin typeface="Times New Roman" pitchFamily="18" charset="0"/>
                <a:cs typeface="Times New Roman" pitchFamily="18" charset="0"/>
              </a:rPr>
              <a:t>Brief on System </a:t>
            </a:r>
            <a:br>
              <a:rPr lang="en-US" dirty="0" smtClean="0">
                <a:latin typeface="Times New Roman" pitchFamily="18" charset="0"/>
                <a:cs typeface="Times New Roman" pitchFamily="18" charset="0"/>
              </a:rPr>
            </a:br>
            <a:endParaRPr lang="en-GB" dirty="0"/>
          </a:p>
        </p:txBody>
      </p:sp>
      <p:sp>
        <p:nvSpPr>
          <p:cNvPr id="5" name="Content Placeholder 4"/>
          <p:cNvSpPr>
            <a:spLocks noGrp="1"/>
          </p:cNvSpPr>
          <p:nvPr>
            <p:ph idx="1"/>
          </p:nvPr>
        </p:nvSpPr>
        <p:spPr>
          <a:xfrm>
            <a:off x="214282" y="914400"/>
            <a:ext cx="8643998" cy="5372120"/>
          </a:xfrm>
        </p:spPr>
        <p:txBody>
          <a:bodyPr/>
          <a:lstStyle/>
          <a:p>
            <a:pPr algn="just">
              <a:buNone/>
            </a:pPr>
            <a:r>
              <a:rPr lang="en-IN" sz="2000" dirty="0" smtClean="0">
                <a:latin typeface="Times New Roman" pitchFamily="18" charset="0"/>
                <a:cs typeface="Times New Roman" pitchFamily="18" charset="0"/>
              </a:rPr>
              <a:t>    EXISTING SYSTEM</a:t>
            </a:r>
            <a:r>
              <a:rPr lang="en-GB" sz="2000" dirty="0" smtClean="0">
                <a:latin typeface="Times New Roman" pitchFamily="18" charset="0"/>
                <a:cs typeface="Times New Roman" pitchFamily="18" charset="0"/>
              </a:rPr>
              <a:t>:</a:t>
            </a:r>
            <a:r>
              <a:rPr lang="en-GB" sz="1800" dirty="0" smtClean="0">
                <a:latin typeface="Times New Roman" pitchFamily="18" charset="0"/>
                <a:cs typeface="Times New Roman" pitchFamily="18" charset="0"/>
              </a:rPr>
              <a:t>  </a:t>
            </a:r>
          </a:p>
          <a:p>
            <a:pPr algn="just">
              <a:buNone/>
            </a:pPr>
            <a:r>
              <a:rPr lang="en-GB" sz="1800" dirty="0" smtClean="0">
                <a:latin typeface="Times New Roman" pitchFamily="18" charset="0"/>
                <a:cs typeface="Times New Roman" pitchFamily="18" charset="0"/>
              </a:rPr>
              <a:t>      In the current voting system, the ballet machines where used in which the symbols of various political parties are displayed. When we press the button with the respective party’s (political party) symbol the voting is done. The chance of fake person casting their vote is more in the existing system. The voting person may use the fake voting card and cast his vote, this may cause problem. In the existing system, the person has to travel long places to his constituency to cast his vote. Therefore, we need an effective method to identify the fake voters during voting. So, the</a:t>
            </a:r>
          </a:p>
          <a:p>
            <a:pPr algn="just">
              <a:buNone/>
            </a:pPr>
            <a:endParaRPr lang="en-GB" sz="1800" dirty="0">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a:srcRect/>
          <a:stretch>
            <a:fillRect/>
          </a:stretch>
        </p:blipFill>
        <p:spPr bwMode="auto">
          <a:xfrm>
            <a:off x="1571604" y="3714752"/>
            <a:ext cx="5500726" cy="2571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7298"/>
            <a:ext cx="8229600" cy="4967302"/>
          </a:xfrm>
        </p:spPr>
        <p:txBody>
          <a:bodyPr/>
          <a:lstStyle/>
          <a:p>
            <a:pPr>
              <a:buNone/>
            </a:pPr>
            <a:r>
              <a:rPr lang="en-IN" sz="2400" dirty="0" smtClean="0">
                <a:latin typeface="Times New Roman" pitchFamily="18" charset="0"/>
                <a:cs typeface="Times New Roman" pitchFamily="18" charset="0"/>
              </a:rPr>
              <a:t>PROPOSED SYSTEM:</a:t>
            </a:r>
          </a:p>
          <a:p>
            <a:pPr>
              <a:buNone/>
            </a:pPr>
            <a:r>
              <a:rPr lang="en-IN" sz="1800" dirty="0" smtClean="0">
                <a:latin typeface="Times New Roman" pitchFamily="18" charset="0"/>
                <a:cs typeface="Times New Roman" pitchFamily="18" charset="0"/>
              </a:rPr>
              <a:t>In this project we are working with three different security levels :-</a:t>
            </a:r>
            <a:endParaRPr lang="en-GB" sz="1800" dirty="0" smtClean="0">
              <a:latin typeface="Times New Roman" pitchFamily="18" charset="0"/>
              <a:cs typeface="Times New Roman" pitchFamily="18" charset="0"/>
            </a:endParaRPr>
          </a:p>
          <a:p>
            <a:endParaRPr lang="en-GB" sz="1800" dirty="0" smtClean="0">
              <a:latin typeface="Times New Roman" pitchFamily="18" charset="0"/>
              <a:cs typeface="Times New Roman" pitchFamily="18" charset="0"/>
            </a:endParaRPr>
          </a:p>
          <a:p>
            <a:r>
              <a:rPr lang="en-GB" sz="1800" dirty="0" smtClean="0">
                <a:latin typeface="Times New Roman" pitchFamily="18" charset="0"/>
                <a:cs typeface="Times New Roman" pitchFamily="18" charset="0"/>
              </a:rPr>
              <a:t>Level1: -Unique id number (UID) [4]. At the time of voter registration system will request for the unique id from the voter. The entered unique id is verified from the database provide by the election commission. </a:t>
            </a:r>
          </a:p>
          <a:p>
            <a:r>
              <a:rPr lang="en-GB" sz="1800" dirty="0" smtClean="0">
                <a:latin typeface="Times New Roman" pitchFamily="18" charset="0"/>
                <a:cs typeface="Times New Roman" pitchFamily="18" charset="0"/>
              </a:rPr>
              <a:t>Level2: Election commission id card number. In the second level of verification, the voter has to enter the election commission id or voter’s id number. The entered id number is verified from the database provide by the election commission. </a:t>
            </a:r>
          </a:p>
          <a:p>
            <a:r>
              <a:rPr lang="en-GB" sz="1800" dirty="0" smtClean="0">
                <a:latin typeface="Times New Roman" pitchFamily="18" charset="0"/>
                <a:cs typeface="Times New Roman" pitchFamily="18" charset="0"/>
              </a:rPr>
              <a:t>Level3: - Face recognition with respective election commission id </a:t>
            </a:r>
            <a:r>
              <a:rPr lang="en-GB" sz="1800" dirty="0" smtClean="0">
                <a:latin typeface="Times New Roman" pitchFamily="18" charset="0"/>
                <a:cs typeface="Times New Roman" pitchFamily="18" charset="0"/>
              </a:rPr>
              <a:t>number .In  </a:t>
            </a:r>
            <a:r>
              <a:rPr lang="en-GB" sz="1800" dirty="0" smtClean="0">
                <a:latin typeface="Times New Roman" pitchFamily="18" charset="0"/>
                <a:cs typeface="Times New Roman" pitchFamily="18" charset="0"/>
              </a:rPr>
              <a:t>this level, Eigen face algorithm is used to verify the facial image of the voters from the database provided by the election commission.</a:t>
            </a:r>
          </a:p>
          <a:p>
            <a:pPr>
              <a:buNone/>
            </a:pPr>
            <a:r>
              <a:rPr lang="en-GB" sz="1800" dirty="0" smtClean="0">
                <a:latin typeface="Times New Roman" pitchFamily="18" charset="0"/>
                <a:cs typeface="Times New Roman" pitchFamily="18" charset="0"/>
              </a:rPr>
              <a:t>     </a:t>
            </a:r>
          </a:p>
          <a:p>
            <a:pPr>
              <a:buNone/>
            </a:pPr>
            <a:endParaRPr lang="en-GB"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8229600" cy="5110178"/>
          </a:xfrm>
        </p:spPr>
        <p:txBody>
          <a:bodyPr/>
          <a:lstStyle/>
          <a:p>
            <a:pPr algn="just">
              <a:buNone/>
            </a:pPr>
            <a:r>
              <a:rPr lang="en-GB" sz="1800" dirty="0" smtClean="0">
                <a:latin typeface="Times New Roman" pitchFamily="18" charset="0"/>
                <a:cs typeface="Times New Roman" pitchFamily="18" charset="0"/>
              </a:rPr>
              <a:t>    </a:t>
            </a:r>
            <a:r>
              <a:rPr lang="en-GB" sz="1800" dirty="0" smtClean="0">
                <a:latin typeface="Times New Roman" pitchFamily="18" charset="0"/>
                <a:cs typeface="Times New Roman" pitchFamily="18" charset="0"/>
              </a:rPr>
              <a:t> </a:t>
            </a:r>
            <a:r>
              <a:rPr lang="en-GB" sz="1800" dirty="0" smtClean="0">
                <a:latin typeface="Times New Roman" pitchFamily="18" charset="0"/>
                <a:cs typeface="Times New Roman" pitchFamily="18" charset="0"/>
              </a:rPr>
              <a:t>The main concept of  Face algorithm is to follow the appearance –based approach to face recognition . It is used to capture the variation in a collection of face images and this information is use to encode the particular images of individual faces. Then the encoded images of individual faces are compared with the collection of face images in a holistic manner. The faces itself form a basis set of all images used to construct the covariance matrix. The formed smaller set of basis images are used to represent the original training images which produces dimension reduction. By comparing how faces are represented by the basis set, the classification can be achieved.</a:t>
            </a:r>
          </a:p>
          <a:p>
            <a:pPr algn="just">
              <a:buNone/>
            </a:pPr>
            <a:endParaRPr lang="en-GB" sz="1800" dirty="0" smtClean="0">
              <a:latin typeface="Times New Roman" pitchFamily="18" charset="0"/>
              <a:cs typeface="Times New Roman" pitchFamily="18" charset="0"/>
            </a:endParaRPr>
          </a:p>
          <a:p>
            <a:pPr algn="just">
              <a:buNone/>
            </a:pPr>
            <a:endParaRPr lang="en-GB"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142976" y="1142984"/>
            <a:ext cx="6500858" cy="50720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253054"/>
          </a:xfrm>
        </p:spPr>
        <p:txBody>
          <a:bodyPr>
            <a:normAutofit fontScale="70000" lnSpcReduction="20000"/>
          </a:bodyPr>
          <a:lstStyle/>
          <a:p>
            <a:pPr algn="just">
              <a:buNone/>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i</a:t>
            </a:r>
            <a:r>
              <a:rPr lang="en-IN" dirty="0" smtClean="0">
                <a:latin typeface="Times New Roman" pitchFamily="18" charset="0"/>
                <a:cs typeface="Times New Roman" pitchFamily="18" charset="0"/>
              </a:rPr>
              <a:t>) Every </a:t>
            </a:r>
            <a:r>
              <a:rPr lang="en-IN" dirty="0" smtClean="0">
                <a:latin typeface="Times New Roman" pitchFamily="18" charset="0"/>
                <a:cs typeface="Times New Roman" pitchFamily="18" charset="0"/>
              </a:rPr>
              <a:t>New User in the India is first register for Voting. So, our first step is </a:t>
            </a:r>
            <a:r>
              <a:rPr lang="en-IN" dirty="0" smtClean="0">
                <a:latin typeface="Times New Roman" pitchFamily="18" charset="0"/>
                <a:cs typeface="Times New Roman" pitchFamily="18" charset="0"/>
              </a:rPr>
              <a:t>       registration </a:t>
            </a:r>
            <a:endParaRPr lang="en-GB" dirty="0" smtClean="0">
              <a:latin typeface="Times New Roman" pitchFamily="18" charset="0"/>
              <a:cs typeface="Times New Roman" pitchFamily="18" charset="0"/>
            </a:endParaRPr>
          </a:p>
          <a:p>
            <a:pPr algn="just">
              <a:buNone/>
            </a:pPr>
            <a:r>
              <a:rPr lang="en-IN" dirty="0" smtClean="0">
                <a:latin typeface="Times New Roman" pitchFamily="18" charset="0"/>
                <a:cs typeface="Times New Roman" pitchFamily="18" charset="0"/>
              </a:rPr>
              <a:t>     ii</a:t>
            </a:r>
            <a:r>
              <a:rPr lang="en-IN" dirty="0" smtClean="0">
                <a:latin typeface="Times New Roman" pitchFamily="18" charset="0"/>
                <a:cs typeface="Times New Roman" pitchFamily="18" charset="0"/>
              </a:rPr>
              <a:t>). At that time of Registration System Capture, the Face of the user by using Web Camera and Store the Face sample in the Server Database for Security Purpose. </a:t>
            </a:r>
            <a:endParaRPr lang="en-GB" dirty="0" smtClean="0">
              <a:latin typeface="Times New Roman" pitchFamily="18" charset="0"/>
              <a:cs typeface="Times New Roman" pitchFamily="18" charset="0"/>
            </a:endParaRPr>
          </a:p>
          <a:p>
            <a:pPr algn="just">
              <a:buNone/>
            </a:pPr>
            <a:r>
              <a:rPr lang="en-IN" dirty="0" smtClean="0">
                <a:latin typeface="Times New Roman" pitchFamily="18" charset="0"/>
                <a:cs typeface="Times New Roman" pitchFamily="18" charset="0"/>
              </a:rPr>
              <a:t>     iii</a:t>
            </a:r>
            <a:r>
              <a:rPr lang="en-IN" dirty="0" smtClean="0">
                <a:latin typeface="Times New Roman" pitchFamily="18" charset="0"/>
                <a:cs typeface="Times New Roman" pitchFamily="18" charset="0"/>
              </a:rPr>
              <a:t>). At the time of election, we will use three level of security first one is unique I verification second one is voter id verification third one is face recognition. </a:t>
            </a:r>
            <a:endParaRPr lang="en-GB" dirty="0" smtClean="0">
              <a:latin typeface="Times New Roman" pitchFamily="18" charset="0"/>
              <a:cs typeface="Times New Roman" pitchFamily="18" charset="0"/>
            </a:endParaRPr>
          </a:p>
          <a:p>
            <a:pPr algn="just">
              <a:buNone/>
            </a:pPr>
            <a:r>
              <a:rPr lang="en-IN" dirty="0" smtClean="0">
                <a:latin typeface="Times New Roman" pitchFamily="18" charset="0"/>
                <a:cs typeface="Times New Roman" pitchFamily="18" charset="0"/>
              </a:rPr>
              <a:t>     iv</a:t>
            </a:r>
            <a:r>
              <a:rPr lang="en-IN" dirty="0" smtClean="0">
                <a:latin typeface="Times New Roman" pitchFamily="18" charset="0"/>
                <a:cs typeface="Times New Roman" pitchFamily="18" charset="0"/>
              </a:rPr>
              <a:t>). System will be checking whatever unique id and voter id entered by the voter is correct or not. </a:t>
            </a:r>
            <a:endParaRPr lang="en-GB" dirty="0" smtClean="0">
              <a:latin typeface="Times New Roman" pitchFamily="18" charset="0"/>
              <a:cs typeface="Times New Roman" pitchFamily="18" charset="0"/>
            </a:endParaRPr>
          </a:p>
          <a:p>
            <a:pPr algn="just">
              <a:buNone/>
            </a:pPr>
            <a:r>
              <a:rPr lang="en-IN" dirty="0" smtClean="0">
                <a:latin typeface="Times New Roman" pitchFamily="18" charset="0"/>
                <a:cs typeface="Times New Roman" pitchFamily="18" charset="0"/>
              </a:rPr>
              <a:t>      v</a:t>
            </a:r>
            <a:r>
              <a:rPr lang="en-IN" dirty="0" smtClean="0">
                <a:latin typeface="Times New Roman" pitchFamily="18" charset="0"/>
                <a:cs typeface="Times New Roman" pitchFamily="18" charset="0"/>
              </a:rPr>
              <a:t>). If unique id or voter id is correct than system will take image of voter and compare with the respective image of database or server. </a:t>
            </a:r>
            <a:endParaRPr lang="en-GB" dirty="0" smtClean="0">
              <a:latin typeface="Times New Roman" pitchFamily="18" charset="0"/>
              <a:cs typeface="Times New Roman" pitchFamily="18" charset="0"/>
            </a:endParaRPr>
          </a:p>
          <a:p>
            <a:pPr algn="just">
              <a:buNone/>
            </a:pPr>
            <a:r>
              <a:rPr lang="en-IN" dirty="0" smtClean="0">
                <a:latin typeface="Times New Roman" pitchFamily="18" charset="0"/>
                <a:cs typeface="Times New Roman" pitchFamily="18" charset="0"/>
              </a:rPr>
              <a:t>     vi</a:t>
            </a:r>
            <a:r>
              <a:rPr lang="en-IN" dirty="0" smtClean="0">
                <a:latin typeface="Times New Roman" pitchFamily="18" charset="0"/>
                <a:cs typeface="Times New Roman" pitchFamily="18" charset="0"/>
              </a:rPr>
              <a:t>). If the image in database is matching with the captured image of the voter, then he/she is allowed to cast is vote. </a:t>
            </a:r>
            <a:endParaRPr lang="en-GB" dirty="0" smtClean="0">
              <a:latin typeface="Times New Roman" pitchFamily="18" charset="0"/>
              <a:cs typeface="Times New Roman" pitchFamily="18" charset="0"/>
            </a:endParaRPr>
          </a:p>
          <a:p>
            <a:pPr algn="just">
              <a:buNone/>
            </a:pPr>
            <a:r>
              <a:rPr lang="en-GB" dirty="0" smtClean="0">
                <a:latin typeface="Times New Roman" pitchFamily="18" charset="0"/>
                <a:cs typeface="Times New Roman" pitchFamily="18" charset="0"/>
              </a:rPr>
              <a:t> </a:t>
            </a:r>
            <a:r>
              <a:rPr lang="en-GB"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vii</a:t>
            </a:r>
            <a:r>
              <a:rPr lang="en-IN" dirty="0" smtClean="0">
                <a:latin typeface="Times New Roman" pitchFamily="18" charset="0"/>
                <a:cs typeface="Times New Roman" pitchFamily="18" charset="0"/>
              </a:rPr>
              <a:t>). On the voting page all the party whatever party contest in the election symbols /buttons will be there. Voter can cast his /her vote in the election. </a:t>
            </a:r>
            <a:endParaRPr lang="en-GB" dirty="0" smtClean="0">
              <a:latin typeface="Times New Roman" pitchFamily="18" charset="0"/>
              <a:cs typeface="Times New Roman" pitchFamily="18" charset="0"/>
            </a:endParaRPr>
          </a:p>
          <a:p>
            <a:pPr algn="just">
              <a:buNone/>
            </a:pPr>
            <a:r>
              <a:rPr lang="en-IN" dirty="0" smtClean="0">
                <a:latin typeface="Times New Roman" pitchFamily="18" charset="0"/>
                <a:cs typeface="Times New Roman" pitchFamily="18" charset="0"/>
              </a:rPr>
              <a:t>     viii</a:t>
            </a:r>
            <a:r>
              <a:rPr lang="en-IN" dirty="0" smtClean="0">
                <a:latin typeface="Times New Roman" pitchFamily="18" charset="0"/>
                <a:cs typeface="Times New Roman" pitchFamily="18" charset="0"/>
              </a:rPr>
              <a:t>). As soon as voter will give vote the id of voter logout automatically so we can say that a voter can give only one vote. </a:t>
            </a:r>
            <a:endParaRPr lang="en-GB" dirty="0" smtClean="0">
              <a:latin typeface="Times New Roman" pitchFamily="18" charset="0"/>
              <a:cs typeface="Times New Roman" pitchFamily="18" charset="0"/>
            </a:endParaRPr>
          </a:p>
          <a:p>
            <a:pPr algn="just">
              <a:buNone/>
            </a:pPr>
            <a:r>
              <a:rPr lang="en-IN" dirty="0" smtClean="0">
                <a:latin typeface="Times New Roman" pitchFamily="18" charset="0"/>
                <a:cs typeface="Times New Roman" pitchFamily="18" charset="0"/>
              </a:rPr>
              <a:t>     ix</a:t>
            </a:r>
            <a:r>
              <a:rPr lang="en-IN" dirty="0" smtClean="0">
                <a:latin typeface="Times New Roman" pitchFamily="18" charset="0"/>
                <a:cs typeface="Times New Roman" pitchFamily="18" charset="0"/>
              </a:rPr>
              <a:t>). On counting form only election commission authorized user can login with the secure id and password if both id and password is correct then voting process will be continuing. </a:t>
            </a:r>
            <a:endParaRPr lang="en-GB"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707</TotalTime>
  <Words>1176</Words>
  <Application>Microsoft Office PowerPoint</Application>
  <PresentationFormat>On-screen Show (4:3)</PresentationFormat>
  <Paragraphs>59</Paragraphs>
  <Slides>12</Slides>
  <Notes>1</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Flow</vt:lpstr>
      <vt:lpstr>Slide 1</vt:lpstr>
      <vt:lpstr>CONTENT</vt:lpstr>
      <vt:lpstr>      Introduction </vt:lpstr>
      <vt:lpstr>Literature Survey  </vt:lpstr>
      <vt:lpstr>Brief on System  </vt:lpstr>
      <vt:lpstr>Slide 6</vt:lpstr>
      <vt:lpstr>Slide 7</vt:lpstr>
      <vt:lpstr>Slide 8</vt:lpstr>
      <vt:lpstr>Slide 9</vt:lpstr>
      <vt:lpstr>Conclusion</vt:lpstr>
      <vt:lpstr>References</vt:lpstr>
      <vt:lpstr>Slide 12</vt:lpstr>
    </vt:vector>
  </TitlesOfParts>
  <Company>Sandvik AB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Protyush Debnath</dc:creator>
  <cp:lastModifiedBy>hp</cp:lastModifiedBy>
  <cp:revision>234</cp:revision>
  <dcterms:created xsi:type="dcterms:W3CDTF">2013-09-11T11:57:39Z</dcterms:created>
  <dcterms:modified xsi:type="dcterms:W3CDTF">2019-10-09T11:27:45Z</dcterms:modified>
</cp:coreProperties>
</file>