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0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 |11 February 2018| DIEMS</a:t>
            </a:r>
            <a:r>
              <a:rPr lang="en-US" baseline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z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</a:rPr>
              <a:t>04/09/2019</a:t>
            </a: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Name : Cross Site Scripting </a:t>
            </a: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617783" y="4648200"/>
            <a:ext cx="5334001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Presented By- Onkar Shinde</a:t>
            </a:r>
          </a:p>
          <a:p>
            <a:pPr algn="r"/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       Guided By- Pankaj Durole Sir</a:t>
            </a: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E511-0CE0-4F9A-88B4-31EC0848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CDAA-1EE5-4C95-A6F2-55066766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Site Scripting is one of the most popular and vulnerable attacks which is known by every advanced user.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specified as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compared with client side attacks, as client side language is mostly used during this attack.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attack is to steal the other users identity data such as cookie, session, tokens, etc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attack is one of the most powerful attack because, its arduous to repair.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side languages used in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Javascript, HTML, XML and PHP.</a:t>
            </a:r>
          </a:p>
        </p:txBody>
      </p:sp>
    </p:spTree>
    <p:extLst>
      <p:ext uri="{BB962C8B-B14F-4D97-AF65-F5344CB8AC3E}">
        <p14:creationId xmlns:p14="http://schemas.microsoft.com/office/powerpoint/2010/main" val="19236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E591-F239-474C-8D84-E99006B9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2175-4080-466F-AA51-746444D3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basically,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vulnerabilitiy is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(Document Object Model) which is a platform to represent client side language.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lets take a website as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www.xyz.com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exploit it by this attack.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create a fake page to exploit their system by using HTML or Javascript, by using commands as &lt;tr&gt;, &lt;td&gt;, &lt;table&gt;, &lt;input type&gt;, &lt;form action&gt;, etc to create a fake page of name / login and password.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&lt;form action&gt; is the most important command which will create a link to access the site and the data will be stored in the back end of the database of the attacker.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as the victim fills the form and clicks on login, he/she fails into the trap and all the data is exploited by the attacker.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254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3368-9635-4250-B224-B2E518B7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A576-85DD-4C0C-B41D-190C0F54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by looking how this attacks works, there are some precautions we need to take :-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Escaping – If the page doesn’t allows to add any code into the page, that means it is fake page made up by using Javascript Entities.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Input – If an another window is popping on the page again and again this means the site is malicious.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Sanitising – It is very useful to that sites that allow HTML, so sanitising means to clear all the cookies and records after the completion of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session.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7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7036-6EB0-4681-9FA0-56180A64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529E-CC05-4848-BB9C-CAE33268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came to a conclusion that :-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Site Scripting is Extremely Dangerous – Identity Theft, Impersonation.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in application.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trust client side validation.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Conceptual Solution in all applications.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3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358-E56E-44F5-9A8C-2DBE4E28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69D6-486D-47D7-8972-03165C4B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NewRoman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NewRoman"/>
              </a:rPr>
              <a:t>[1] 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http://en.wikipedia.org/wiki/Cross-site_scripting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NewRoman"/>
              </a:rPr>
              <a:t>[2] 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http://www.cgisecurity.com/articles/xss-faq.shtml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NewRoman"/>
              </a:rPr>
              <a:t>[3] 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http://www.owasp.org/index.php/Top_10_2007-A1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NewRoman"/>
              </a:rPr>
              <a:t>[4] 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http</a:t>
            </a:r>
            <a:r>
              <a:rPr lang="en-IN" sz="2400">
                <a:solidFill>
                  <a:srgbClr val="5C82A8"/>
                </a:solidFill>
                <a:latin typeface="TimesNewRoman"/>
              </a:rPr>
              <a:t>://hackers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.org/xss.html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NewRoman"/>
              </a:rPr>
              <a:t>[5] 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http://www.ibm.com/developerworks/tivoli/library/s-csscript/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NewRoman"/>
              </a:rPr>
              <a:t>[6]</a:t>
            </a:r>
            <a:r>
              <a:rPr lang="en-IN" sz="2400" dirty="0">
                <a:solidFill>
                  <a:srgbClr val="5C82A8"/>
                </a:solidFill>
                <a:latin typeface="TimesNewRoman"/>
              </a:rPr>
              <a:t>http://www.whitehatsec.com/home/assets/WPStatsreport_100107.pdf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7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536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Britannic Bold</vt:lpstr>
      <vt:lpstr>Calibri</vt:lpstr>
      <vt:lpstr>Times New Roman</vt:lpstr>
      <vt:lpstr>TimesNewRoman</vt:lpstr>
      <vt:lpstr>Verdana</vt:lpstr>
      <vt:lpstr>Wingdings</vt:lpstr>
      <vt:lpstr>Office Theme</vt:lpstr>
      <vt:lpstr>PowerPoint Presentation</vt:lpstr>
      <vt:lpstr>CONTENT</vt:lpstr>
      <vt:lpstr>Introduction</vt:lpstr>
      <vt:lpstr>Brief On System</vt:lpstr>
      <vt:lpstr>Literature Survey</vt:lpstr>
      <vt:lpstr>Conclusion</vt:lpstr>
      <vt:lpstr>References</vt:lpstr>
      <vt:lpstr>PowerPoint Presentation</vt:lpstr>
    </vt:vector>
  </TitlesOfParts>
  <Company>Sandvik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onkar shinde</cp:lastModifiedBy>
  <cp:revision>240</cp:revision>
  <dcterms:created xsi:type="dcterms:W3CDTF">2013-09-11T11:57:39Z</dcterms:created>
  <dcterms:modified xsi:type="dcterms:W3CDTF">2019-09-12T19:55:38Z</dcterms:modified>
</cp:coreProperties>
</file>