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handoutMasterIdLst>
    <p:handoutMasterId r:id="rId17"/>
  </p:handoutMasterIdLst>
  <p:sldIdLst>
    <p:sldId id="256" r:id="rId2"/>
    <p:sldId id="273" r:id="rId3"/>
    <p:sldId id="257" r:id="rId4"/>
    <p:sldId id="258" r:id="rId5"/>
    <p:sldId id="270" r:id="rId6"/>
    <p:sldId id="265" r:id="rId7"/>
    <p:sldId id="274" r:id="rId8"/>
    <p:sldId id="275" r:id="rId9"/>
    <p:sldId id="261" r:id="rId10"/>
    <p:sldId id="266" r:id="rId11"/>
    <p:sldId id="263" r:id="rId12"/>
    <p:sldId id="264"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nkaj_gupta28@ymail.com" initials="p" lastIdx="1" clrIdx="0">
    <p:extLst>
      <p:ext uri="{19B8F6BF-5375-455C-9EA6-DF929625EA0E}">
        <p15:presenceInfo xmlns:p15="http://schemas.microsoft.com/office/powerpoint/2012/main" userId="e39ff693ff996d6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kaj_gupta28@ymail.com" userId="e39ff693ff996d6a" providerId="LiveId" clId="{021BAC14-AF07-4EC5-8146-221127BAF522}"/>
    <pc:docChg chg="undo custSel addSld delSld modSld">
      <pc:chgData name="pankaj_gupta28@ymail.com" userId="e39ff693ff996d6a" providerId="LiveId" clId="{021BAC14-AF07-4EC5-8146-221127BAF522}" dt="2023-07-28T04:09:51.292" v="1808" actId="20577"/>
      <pc:docMkLst>
        <pc:docMk/>
      </pc:docMkLst>
      <pc:sldChg chg="addSp delSp modSp mod">
        <pc:chgData name="pankaj_gupta28@ymail.com" userId="e39ff693ff996d6a" providerId="LiveId" clId="{021BAC14-AF07-4EC5-8146-221127BAF522}" dt="2023-07-23T15:42:33.668" v="199" actId="1076"/>
        <pc:sldMkLst>
          <pc:docMk/>
          <pc:sldMk cId="3995944997" sldId="256"/>
        </pc:sldMkLst>
        <pc:spChg chg="mod">
          <ac:chgData name="pankaj_gupta28@ymail.com" userId="e39ff693ff996d6a" providerId="LiveId" clId="{021BAC14-AF07-4EC5-8146-221127BAF522}" dt="2023-07-23T15:42:33.668" v="199" actId="1076"/>
          <ac:spMkLst>
            <pc:docMk/>
            <pc:sldMk cId="3995944997" sldId="256"/>
            <ac:spMk id="2" creationId="{CAA0CDBF-F722-7EB4-3B27-E6352078EC3D}"/>
          </ac:spMkLst>
        </pc:spChg>
        <pc:spChg chg="mod">
          <ac:chgData name="pankaj_gupta28@ymail.com" userId="e39ff693ff996d6a" providerId="LiveId" clId="{021BAC14-AF07-4EC5-8146-221127BAF522}" dt="2023-07-23T15:42:28.209" v="198" actId="1076"/>
          <ac:spMkLst>
            <pc:docMk/>
            <pc:sldMk cId="3995944997" sldId="256"/>
            <ac:spMk id="7" creationId="{155C0CB1-37F6-DDE9-C299-F7015B03E8F0}"/>
          </ac:spMkLst>
        </pc:spChg>
        <pc:spChg chg="del mod">
          <ac:chgData name="pankaj_gupta28@ymail.com" userId="e39ff693ff996d6a" providerId="LiveId" clId="{021BAC14-AF07-4EC5-8146-221127BAF522}" dt="2023-07-23T15:30:15.626" v="126" actId="478"/>
          <ac:spMkLst>
            <pc:docMk/>
            <pc:sldMk cId="3995944997" sldId="256"/>
            <ac:spMk id="8" creationId="{CCC1CD4B-D0C2-0786-7621-1BF9E53EBBD8}"/>
          </ac:spMkLst>
        </pc:spChg>
        <pc:spChg chg="del mod">
          <ac:chgData name="pankaj_gupta28@ymail.com" userId="e39ff693ff996d6a" providerId="LiveId" clId="{021BAC14-AF07-4EC5-8146-221127BAF522}" dt="2023-07-23T15:22:12.467" v="2" actId="478"/>
          <ac:spMkLst>
            <pc:docMk/>
            <pc:sldMk cId="3995944997" sldId="256"/>
            <ac:spMk id="9" creationId="{A3F5C4C4-E35A-4B5B-B314-2AB1811E3FCD}"/>
          </ac:spMkLst>
        </pc:spChg>
        <pc:spChg chg="add del mod">
          <ac:chgData name="pankaj_gupta28@ymail.com" userId="e39ff693ff996d6a" providerId="LiveId" clId="{021BAC14-AF07-4EC5-8146-221127BAF522}" dt="2023-07-23T15:30:24.588" v="128" actId="478"/>
          <ac:spMkLst>
            <pc:docMk/>
            <pc:sldMk cId="3995944997" sldId="256"/>
            <ac:spMk id="10" creationId="{CF56E88D-63B0-D2E5-80B4-5BEB17FFA42F}"/>
          </ac:spMkLst>
        </pc:spChg>
      </pc:sldChg>
      <pc:sldChg chg="addSp delSp modSp mod">
        <pc:chgData name="pankaj_gupta28@ymail.com" userId="e39ff693ff996d6a" providerId="LiveId" clId="{021BAC14-AF07-4EC5-8146-221127BAF522}" dt="2023-07-28T01:29:28.610" v="1701" actId="255"/>
        <pc:sldMkLst>
          <pc:docMk/>
          <pc:sldMk cId="2677219586" sldId="257"/>
        </pc:sldMkLst>
        <pc:spChg chg="mod">
          <ac:chgData name="pankaj_gupta28@ymail.com" userId="e39ff693ff996d6a" providerId="LiveId" clId="{021BAC14-AF07-4EC5-8146-221127BAF522}" dt="2023-07-25T12:07:17.092" v="345" actId="1076"/>
          <ac:spMkLst>
            <pc:docMk/>
            <pc:sldMk cId="2677219586" sldId="257"/>
            <ac:spMk id="2" creationId="{9881EC61-1AE1-9110-7846-AF8F08778584}"/>
          </ac:spMkLst>
        </pc:spChg>
        <pc:spChg chg="mod">
          <ac:chgData name="pankaj_gupta28@ymail.com" userId="e39ff693ff996d6a" providerId="LiveId" clId="{021BAC14-AF07-4EC5-8146-221127BAF522}" dt="2023-07-28T01:29:28.610" v="1701" actId="255"/>
          <ac:spMkLst>
            <pc:docMk/>
            <pc:sldMk cId="2677219586" sldId="257"/>
            <ac:spMk id="3" creationId="{1F45D1BF-8486-03E3-D792-08FA55F96D98}"/>
          </ac:spMkLst>
        </pc:spChg>
        <pc:spChg chg="del mod">
          <ac:chgData name="pankaj_gupta28@ymail.com" userId="e39ff693ff996d6a" providerId="LiveId" clId="{021BAC14-AF07-4EC5-8146-221127BAF522}" dt="2023-07-23T15:30:06.784" v="123" actId="478"/>
          <ac:spMkLst>
            <pc:docMk/>
            <pc:sldMk cId="2677219586" sldId="257"/>
            <ac:spMk id="6" creationId="{6A1FC2A7-4F0B-06D3-AE74-FE11370A7BC9}"/>
          </ac:spMkLst>
        </pc:spChg>
        <pc:spChg chg="del mod">
          <ac:chgData name="pankaj_gupta28@ymail.com" userId="e39ff693ff996d6a" providerId="LiveId" clId="{021BAC14-AF07-4EC5-8146-221127BAF522}" dt="2023-07-23T15:24:54.511" v="54" actId="478"/>
          <ac:spMkLst>
            <pc:docMk/>
            <pc:sldMk cId="2677219586" sldId="257"/>
            <ac:spMk id="7" creationId="{716351BF-A762-F321-56AE-C9AA0F01C7F6}"/>
          </ac:spMkLst>
        </pc:spChg>
        <pc:spChg chg="add mod">
          <ac:chgData name="pankaj_gupta28@ymail.com" userId="e39ff693ff996d6a" providerId="LiveId" clId="{021BAC14-AF07-4EC5-8146-221127BAF522}" dt="2023-07-23T15:43:49.609" v="208" actId="114"/>
          <ac:spMkLst>
            <pc:docMk/>
            <pc:sldMk cId="2677219586" sldId="257"/>
            <ac:spMk id="9" creationId="{1697A7FF-3536-2A50-DDCA-5F52B2B5896B}"/>
          </ac:spMkLst>
        </pc:spChg>
        <pc:spChg chg="add mod">
          <ac:chgData name="pankaj_gupta28@ymail.com" userId="e39ff693ff996d6a" providerId="LiveId" clId="{021BAC14-AF07-4EC5-8146-221127BAF522}" dt="2023-07-23T15:30:07.645" v="124"/>
          <ac:spMkLst>
            <pc:docMk/>
            <pc:sldMk cId="2677219586" sldId="257"/>
            <ac:spMk id="10" creationId="{257D1F72-CFDE-680E-15C6-D90B409451BA}"/>
          </ac:spMkLst>
        </pc:spChg>
      </pc:sldChg>
      <pc:sldChg chg="addSp delSp modSp mod">
        <pc:chgData name="pankaj_gupta28@ymail.com" userId="e39ff693ff996d6a" providerId="LiveId" clId="{021BAC14-AF07-4EC5-8146-221127BAF522}" dt="2023-07-28T01:00:12.524" v="617" actId="20577"/>
        <pc:sldMkLst>
          <pc:docMk/>
          <pc:sldMk cId="2893814168" sldId="258"/>
        </pc:sldMkLst>
        <pc:spChg chg="mod">
          <ac:chgData name="pankaj_gupta28@ymail.com" userId="e39ff693ff996d6a" providerId="LiveId" clId="{021BAC14-AF07-4EC5-8146-221127BAF522}" dt="2023-07-25T12:07:24.304" v="346" actId="1076"/>
          <ac:spMkLst>
            <pc:docMk/>
            <pc:sldMk cId="2893814168" sldId="258"/>
            <ac:spMk id="2" creationId="{9881EC61-1AE1-9110-7846-AF8F08778584}"/>
          </ac:spMkLst>
        </pc:spChg>
        <pc:spChg chg="mod">
          <ac:chgData name="pankaj_gupta28@ymail.com" userId="e39ff693ff996d6a" providerId="LiveId" clId="{021BAC14-AF07-4EC5-8146-221127BAF522}" dt="2023-07-28T01:00:12.524" v="617" actId="20577"/>
          <ac:spMkLst>
            <pc:docMk/>
            <pc:sldMk cId="2893814168" sldId="258"/>
            <ac:spMk id="3" creationId="{1F45D1BF-8486-03E3-D792-08FA55F96D98}"/>
          </ac:spMkLst>
        </pc:spChg>
        <pc:spChg chg="del">
          <ac:chgData name="pankaj_gupta28@ymail.com" userId="e39ff693ff996d6a" providerId="LiveId" clId="{021BAC14-AF07-4EC5-8146-221127BAF522}" dt="2023-07-23T15:25:42.367" v="60" actId="478"/>
          <ac:spMkLst>
            <pc:docMk/>
            <pc:sldMk cId="2893814168" sldId="258"/>
            <ac:spMk id="4" creationId="{7826E8D8-D156-1EC9-D59C-86DF7E518B1D}"/>
          </ac:spMkLst>
        </pc:spChg>
        <pc:spChg chg="del">
          <ac:chgData name="pankaj_gupta28@ymail.com" userId="e39ff693ff996d6a" providerId="LiveId" clId="{021BAC14-AF07-4EC5-8146-221127BAF522}" dt="2023-07-23T15:25:13.979" v="57" actId="478"/>
          <ac:spMkLst>
            <pc:docMk/>
            <pc:sldMk cId="2893814168" sldId="258"/>
            <ac:spMk id="5" creationId="{DFBEE0C8-C6E2-86D0-08B6-2443D54DC878}"/>
          </ac:spMkLst>
        </pc:spChg>
        <pc:spChg chg="add del mod">
          <ac:chgData name="pankaj_gupta28@ymail.com" userId="e39ff693ff996d6a" providerId="LiveId" clId="{021BAC14-AF07-4EC5-8146-221127BAF522}" dt="2023-07-23T15:23:52.100" v="19" actId="478"/>
          <ac:spMkLst>
            <pc:docMk/>
            <pc:sldMk cId="2893814168" sldId="258"/>
            <ac:spMk id="7" creationId="{2F55A76B-3E2B-F584-BB80-83B497DBEE49}"/>
          </ac:spMkLst>
        </pc:spChg>
        <pc:spChg chg="add del mod">
          <ac:chgData name="pankaj_gupta28@ymail.com" userId="e39ff693ff996d6a" providerId="LiveId" clId="{021BAC14-AF07-4EC5-8146-221127BAF522}" dt="2023-07-23T15:25:45.858" v="61" actId="478"/>
          <ac:spMkLst>
            <pc:docMk/>
            <pc:sldMk cId="2893814168" sldId="258"/>
            <ac:spMk id="8" creationId="{A980FECC-4FBF-C967-83F4-1899890A13D9}"/>
          </ac:spMkLst>
        </pc:spChg>
        <pc:spChg chg="add mod">
          <ac:chgData name="pankaj_gupta28@ymail.com" userId="e39ff693ff996d6a" providerId="LiveId" clId="{021BAC14-AF07-4EC5-8146-221127BAF522}" dt="2023-07-23T15:43:44.745" v="207" actId="114"/>
          <ac:spMkLst>
            <pc:docMk/>
            <pc:sldMk cId="2893814168" sldId="258"/>
            <ac:spMk id="9" creationId="{CCF29509-A34C-9151-DD7D-AF7C3C520302}"/>
          </ac:spMkLst>
        </pc:spChg>
        <pc:spChg chg="add del mod">
          <ac:chgData name="pankaj_gupta28@ymail.com" userId="e39ff693ff996d6a" providerId="LiveId" clId="{021BAC14-AF07-4EC5-8146-221127BAF522}" dt="2023-07-23T15:27:42.854" v="89" actId="478"/>
          <ac:spMkLst>
            <pc:docMk/>
            <pc:sldMk cId="2893814168" sldId="258"/>
            <ac:spMk id="10" creationId="{FE698663-E1F3-E218-877F-CBF38A4BB39A}"/>
          </ac:spMkLst>
        </pc:spChg>
        <pc:spChg chg="add del mod">
          <ac:chgData name="pankaj_gupta28@ymail.com" userId="e39ff693ff996d6a" providerId="LiveId" clId="{021BAC14-AF07-4EC5-8146-221127BAF522}" dt="2023-07-23T15:29:57.286" v="121" actId="478"/>
          <ac:spMkLst>
            <pc:docMk/>
            <pc:sldMk cId="2893814168" sldId="258"/>
            <ac:spMk id="11" creationId="{2A0B08BC-7A98-0485-9CE7-CEB9058BB1DE}"/>
          </ac:spMkLst>
        </pc:spChg>
        <pc:spChg chg="add mod">
          <ac:chgData name="pankaj_gupta28@ymail.com" userId="e39ff693ff996d6a" providerId="LiveId" clId="{021BAC14-AF07-4EC5-8146-221127BAF522}" dt="2023-07-23T15:29:58.136" v="122"/>
          <ac:spMkLst>
            <pc:docMk/>
            <pc:sldMk cId="2893814168" sldId="258"/>
            <ac:spMk id="12" creationId="{C15D1E61-ED43-98A4-8BC8-35A8A3C73AC2}"/>
          </ac:spMkLst>
        </pc:spChg>
        <pc:spChg chg="add del mod">
          <ac:chgData name="pankaj_gupta28@ymail.com" userId="e39ff693ff996d6a" providerId="LiveId" clId="{021BAC14-AF07-4EC5-8146-221127BAF522}" dt="2023-07-23T15:33:39.714" v="133"/>
          <ac:spMkLst>
            <pc:docMk/>
            <pc:sldMk cId="2893814168" sldId="258"/>
            <ac:spMk id="13" creationId="{B5A093D3-89D0-3DF1-EF98-DB82E0A7E827}"/>
          </ac:spMkLst>
        </pc:spChg>
      </pc:sldChg>
      <pc:sldChg chg="addSp delSp modSp mod">
        <pc:chgData name="pankaj_gupta28@ymail.com" userId="e39ff693ff996d6a" providerId="LiveId" clId="{021BAC14-AF07-4EC5-8146-221127BAF522}" dt="2023-07-23T15:43:31.372" v="204" actId="114"/>
        <pc:sldMkLst>
          <pc:docMk/>
          <pc:sldMk cId="3206586014" sldId="261"/>
        </pc:sldMkLst>
        <pc:spChg chg="mod">
          <ac:chgData name="pankaj_gupta28@ymail.com" userId="e39ff693ff996d6a" providerId="LiveId" clId="{021BAC14-AF07-4EC5-8146-221127BAF522}" dt="2023-07-23T15:40:35.931" v="186" actId="20577"/>
          <ac:spMkLst>
            <pc:docMk/>
            <pc:sldMk cId="3206586014" sldId="261"/>
            <ac:spMk id="2" creationId="{9881EC61-1AE1-9110-7846-AF8F08778584}"/>
          </ac:spMkLst>
        </pc:spChg>
        <pc:spChg chg="del">
          <ac:chgData name="pankaj_gupta28@ymail.com" userId="e39ff693ff996d6a" providerId="LiveId" clId="{021BAC14-AF07-4EC5-8146-221127BAF522}" dt="2023-07-23T15:26:18.468" v="70" actId="478"/>
          <ac:spMkLst>
            <pc:docMk/>
            <pc:sldMk cId="3206586014" sldId="261"/>
            <ac:spMk id="8" creationId="{2AD8F041-20A0-C248-B9D6-2602C2671540}"/>
          </ac:spMkLst>
        </pc:spChg>
        <pc:spChg chg="del">
          <ac:chgData name="pankaj_gupta28@ymail.com" userId="e39ff693ff996d6a" providerId="LiveId" clId="{021BAC14-AF07-4EC5-8146-221127BAF522}" dt="2023-07-23T15:26:15.646" v="69" actId="478"/>
          <ac:spMkLst>
            <pc:docMk/>
            <pc:sldMk cId="3206586014" sldId="261"/>
            <ac:spMk id="9" creationId="{56EE5178-56C4-DDAE-3E25-11817DD8F417}"/>
          </ac:spMkLst>
        </pc:spChg>
        <pc:spChg chg="add mod">
          <ac:chgData name="pankaj_gupta28@ymail.com" userId="e39ff693ff996d6a" providerId="LiveId" clId="{021BAC14-AF07-4EC5-8146-221127BAF522}" dt="2023-07-23T15:43:31.372" v="204" actId="114"/>
          <ac:spMkLst>
            <pc:docMk/>
            <pc:sldMk cId="3206586014" sldId="261"/>
            <ac:spMk id="11" creationId="{D2030DEB-18D6-E5CD-F40F-259F6C1B4DB7}"/>
          </ac:spMkLst>
        </pc:spChg>
        <pc:spChg chg="add del mod">
          <ac:chgData name="pankaj_gupta28@ymail.com" userId="e39ff693ff996d6a" providerId="LiveId" clId="{021BAC14-AF07-4EC5-8146-221127BAF522}" dt="2023-07-23T15:27:59.678" v="94" actId="478"/>
          <ac:spMkLst>
            <pc:docMk/>
            <pc:sldMk cId="3206586014" sldId="261"/>
            <ac:spMk id="12" creationId="{A52D2186-59A9-501B-0EB5-2D7AEACA6260}"/>
          </ac:spMkLst>
        </pc:spChg>
        <pc:spChg chg="add del mod">
          <ac:chgData name="pankaj_gupta28@ymail.com" userId="e39ff693ff996d6a" providerId="LiveId" clId="{021BAC14-AF07-4EC5-8146-221127BAF522}" dt="2023-07-23T15:29:34.241" v="113" actId="478"/>
          <ac:spMkLst>
            <pc:docMk/>
            <pc:sldMk cId="3206586014" sldId="261"/>
            <ac:spMk id="13" creationId="{924DBDD6-D820-4FF6-DC47-01E51354F21C}"/>
          </ac:spMkLst>
        </pc:spChg>
        <pc:spChg chg="add mod">
          <ac:chgData name="pankaj_gupta28@ymail.com" userId="e39ff693ff996d6a" providerId="LiveId" clId="{021BAC14-AF07-4EC5-8146-221127BAF522}" dt="2023-07-23T15:29:35.003" v="114"/>
          <ac:spMkLst>
            <pc:docMk/>
            <pc:sldMk cId="3206586014" sldId="261"/>
            <ac:spMk id="14" creationId="{6EDBB514-5024-CBA3-BA11-29534956061E}"/>
          </ac:spMkLst>
        </pc:spChg>
      </pc:sldChg>
      <pc:sldChg chg="addSp delSp modSp mod">
        <pc:chgData name="pankaj_gupta28@ymail.com" userId="e39ff693ff996d6a" providerId="LiveId" clId="{021BAC14-AF07-4EC5-8146-221127BAF522}" dt="2023-07-23T15:43:22.940" v="202" actId="114"/>
        <pc:sldMkLst>
          <pc:docMk/>
          <pc:sldMk cId="1549858090" sldId="263"/>
        </pc:sldMkLst>
        <pc:spChg chg="del">
          <ac:chgData name="pankaj_gupta28@ymail.com" userId="e39ff693ff996d6a" providerId="LiveId" clId="{021BAC14-AF07-4EC5-8146-221127BAF522}" dt="2023-07-23T15:26:35.592" v="74" actId="478"/>
          <ac:spMkLst>
            <pc:docMk/>
            <pc:sldMk cId="1549858090" sldId="263"/>
            <ac:spMk id="4" creationId="{75A84D8E-3494-9CB2-24B3-D72D30CA64C7}"/>
          </ac:spMkLst>
        </pc:spChg>
        <pc:spChg chg="del">
          <ac:chgData name="pankaj_gupta28@ymail.com" userId="e39ff693ff996d6a" providerId="LiveId" clId="{021BAC14-AF07-4EC5-8146-221127BAF522}" dt="2023-07-23T15:26:32.377" v="73" actId="478"/>
          <ac:spMkLst>
            <pc:docMk/>
            <pc:sldMk cId="1549858090" sldId="263"/>
            <ac:spMk id="5" creationId="{56033D25-22AC-833F-803A-2B0BAD6B9911}"/>
          </ac:spMkLst>
        </pc:spChg>
        <pc:spChg chg="add mod">
          <ac:chgData name="pankaj_gupta28@ymail.com" userId="e39ff693ff996d6a" providerId="LiveId" clId="{021BAC14-AF07-4EC5-8146-221127BAF522}" dt="2023-07-23T15:43:22.940" v="202" actId="114"/>
          <ac:spMkLst>
            <pc:docMk/>
            <pc:sldMk cId="1549858090" sldId="263"/>
            <ac:spMk id="7" creationId="{B7DB1786-DCE6-A94C-9D3F-23B2D7AB5AEB}"/>
          </ac:spMkLst>
        </pc:spChg>
        <pc:spChg chg="add del mod">
          <ac:chgData name="pankaj_gupta28@ymail.com" userId="e39ff693ff996d6a" providerId="LiveId" clId="{021BAC14-AF07-4EC5-8146-221127BAF522}" dt="2023-07-23T15:22:45.596" v="12" actId="478"/>
          <ac:spMkLst>
            <pc:docMk/>
            <pc:sldMk cId="1549858090" sldId="263"/>
            <ac:spMk id="8" creationId="{8A463944-FE74-50C5-E8F4-7F09E3646A49}"/>
          </ac:spMkLst>
        </pc:spChg>
        <pc:spChg chg="add del mod">
          <ac:chgData name="pankaj_gupta28@ymail.com" userId="e39ff693ff996d6a" providerId="LiveId" clId="{021BAC14-AF07-4EC5-8146-221127BAF522}" dt="2023-07-23T15:29:19.532" v="109" actId="478"/>
          <ac:spMkLst>
            <pc:docMk/>
            <pc:sldMk cId="1549858090" sldId="263"/>
            <ac:spMk id="9" creationId="{E4540816-5EDE-A315-6DA2-8C677CCC5439}"/>
          </ac:spMkLst>
        </pc:spChg>
        <pc:spChg chg="add mod">
          <ac:chgData name="pankaj_gupta28@ymail.com" userId="e39ff693ff996d6a" providerId="LiveId" clId="{021BAC14-AF07-4EC5-8146-221127BAF522}" dt="2023-07-23T15:29:20.601" v="110"/>
          <ac:spMkLst>
            <pc:docMk/>
            <pc:sldMk cId="1549858090" sldId="263"/>
            <ac:spMk id="10" creationId="{D17E3885-24C5-1800-4D7D-E8FA90A7FE84}"/>
          </ac:spMkLst>
        </pc:spChg>
      </pc:sldChg>
      <pc:sldChg chg="addSp delSp modSp mod">
        <pc:chgData name="pankaj_gupta28@ymail.com" userId="e39ff693ff996d6a" providerId="LiveId" clId="{021BAC14-AF07-4EC5-8146-221127BAF522}" dt="2023-07-23T15:43:15.943" v="201" actId="114"/>
        <pc:sldMkLst>
          <pc:docMk/>
          <pc:sldMk cId="796180042" sldId="264"/>
        </pc:sldMkLst>
        <pc:spChg chg="del">
          <ac:chgData name="pankaj_gupta28@ymail.com" userId="e39ff693ff996d6a" providerId="LiveId" clId="{021BAC14-AF07-4EC5-8146-221127BAF522}" dt="2023-07-23T15:26:47.106" v="77" actId="478"/>
          <ac:spMkLst>
            <pc:docMk/>
            <pc:sldMk cId="796180042" sldId="264"/>
            <ac:spMk id="5" creationId="{CA4E9430-F171-8884-57B1-8DEE29E43B50}"/>
          </ac:spMkLst>
        </pc:spChg>
        <pc:spChg chg="del mod">
          <ac:chgData name="pankaj_gupta28@ymail.com" userId="e39ff693ff996d6a" providerId="LiveId" clId="{021BAC14-AF07-4EC5-8146-221127BAF522}" dt="2023-07-23T15:26:42.555" v="76" actId="478"/>
          <ac:spMkLst>
            <pc:docMk/>
            <pc:sldMk cId="796180042" sldId="264"/>
            <ac:spMk id="6" creationId="{5EA7E1E3-B0E1-B38B-46A2-6A4D0E5FE1CF}"/>
          </ac:spMkLst>
        </pc:spChg>
        <pc:spChg chg="add mod">
          <ac:chgData name="pankaj_gupta28@ymail.com" userId="e39ff693ff996d6a" providerId="LiveId" clId="{021BAC14-AF07-4EC5-8146-221127BAF522}" dt="2023-07-23T15:43:15.943" v="201" actId="114"/>
          <ac:spMkLst>
            <pc:docMk/>
            <pc:sldMk cId="796180042" sldId="264"/>
            <ac:spMk id="8" creationId="{D6852037-D500-8D01-451D-DC9CEA75E86C}"/>
          </ac:spMkLst>
        </pc:spChg>
        <pc:spChg chg="add del mod">
          <ac:chgData name="pankaj_gupta28@ymail.com" userId="e39ff693ff996d6a" providerId="LiveId" clId="{021BAC14-AF07-4EC5-8146-221127BAF522}" dt="2023-07-23T15:29:10.239" v="107" actId="478"/>
          <ac:spMkLst>
            <pc:docMk/>
            <pc:sldMk cId="796180042" sldId="264"/>
            <ac:spMk id="9" creationId="{1CCF731D-40D3-BAC5-BDA9-3B1808BB7D8E}"/>
          </ac:spMkLst>
        </pc:spChg>
        <pc:spChg chg="add mod">
          <ac:chgData name="pankaj_gupta28@ymail.com" userId="e39ff693ff996d6a" providerId="LiveId" clId="{021BAC14-AF07-4EC5-8146-221127BAF522}" dt="2023-07-23T15:29:11.258" v="108"/>
          <ac:spMkLst>
            <pc:docMk/>
            <pc:sldMk cId="796180042" sldId="264"/>
            <ac:spMk id="10" creationId="{94AD556E-59A5-709B-FE71-2E79D4D42EB4}"/>
          </ac:spMkLst>
        </pc:spChg>
      </pc:sldChg>
      <pc:sldChg chg="addSp delSp modSp mod">
        <pc:chgData name="pankaj_gupta28@ymail.com" userId="e39ff693ff996d6a" providerId="LiveId" clId="{021BAC14-AF07-4EC5-8146-221127BAF522}" dt="2023-07-23T15:43:35.447" v="205" actId="114"/>
        <pc:sldMkLst>
          <pc:docMk/>
          <pc:sldMk cId="4280313493" sldId="265"/>
        </pc:sldMkLst>
        <pc:spChg chg="mod">
          <ac:chgData name="pankaj_gupta28@ymail.com" userId="e39ff693ff996d6a" providerId="LiveId" clId="{021BAC14-AF07-4EC5-8146-221127BAF522}" dt="2023-07-23T15:42:59.572" v="200" actId="1076"/>
          <ac:spMkLst>
            <pc:docMk/>
            <pc:sldMk cId="4280313493" sldId="265"/>
            <ac:spMk id="2" creationId="{B5BA9376-BA6C-FEBD-FA46-D7953DAA825C}"/>
          </ac:spMkLst>
        </pc:spChg>
        <pc:spChg chg="del mod">
          <ac:chgData name="pankaj_gupta28@ymail.com" userId="e39ff693ff996d6a" providerId="LiveId" clId="{021BAC14-AF07-4EC5-8146-221127BAF522}" dt="2023-07-23T15:26:10.729" v="68" actId="478"/>
          <ac:spMkLst>
            <pc:docMk/>
            <pc:sldMk cId="4280313493" sldId="265"/>
            <ac:spMk id="24" creationId="{A3568226-6125-1C5C-04B3-3AA1B75464BD}"/>
          </ac:spMkLst>
        </pc:spChg>
        <pc:spChg chg="del">
          <ac:chgData name="pankaj_gupta28@ymail.com" userId="e39ff693ff996d6a" providerId="LiveId" clId="{021BAC14-AF07-4EC5-8146-221127BAF522}" dt="2023-07-23T15:26:08.503" v="66" actId="478"/>
          <ac:spMkLst>
            <pc:docMk/>
            <pc:sldMk cId="4280313493" sldId="265"/>
            <ac:spMk id="25" creationId="{21BB1CDD-272C-4895-821D-18A019FDCC4B}"/>
          </ac:spMkLst>
        </pc:spChg>
        <pc:spChg chg="add mod">
          <ac:chgData name="pankaj_gupta28@ymail.com" userId="e39ff693ff996d6a" providerId="LiveId" clId="{021BAC14-AF07-4EC5-8146-221127BAF522}" dt="2023-07-23T15:43:35.447" v="205" actId="114"/>
          <ac:spMkLst>
            <pc:docMk/>
            <pc:sldMk cId="4280313493" sldId="265"/>
            <ac:spMk id="27" creationId="{49C68CDD-A30D-E1F7-1ACC-E7B9217458EE}"/>
          </ac:spMkLst>
        </pc:spChg>
        <pc:spChg chg="add del mod">
          <ac:chgData name="pankaj_gupta28@ymail.com" userId="e39ff693ff996d6a" providerId="LiveId" clId="{021BAC14-AF07-4EC5-8146-221127BAF522}" dt="2023-07-23T15:27:52.845" v="92" actId="478"/>
          <ac:spMkLst>
            <pc:docMk/>
            <pc:sldMk cId="4280313493" sldId="265"/>
            <ac:spMk id="28" creationId="{5C829081-2F92-BFEE-619E-7719CCC0A873}"/>
          </ac:spMkLst>
        </pc:spChg>
        <pc:spChg chg="add del mod">
          <ac:chgData name="pankaj_gupta28@ymail.com" userId="e39ff693ff996d6a" providerId="LiveId" clId="{021BAC14-AF07-4EC5-8146-221127BAF522}" dt="2023-07-23T15:29:41.284" v="116" actId="478"/>
          <ac:spMkLst>
            <pc:docMk/>
            <pc:sldMk cId="4280313493" sldId="265"/>
            <ac:spMk id="29" creationId="{60CF2213-35AC-86AE-94A9-43DB1E1BA70D}"/>
          </ac:spMkLst>
        </pc:spChg>
        <pc:spChg chg="add mod">
          <ac:chgData name="pankaj_gupta28@ymail.com" userId="e39ff693ff996d6a" providerId="LiveId" clId="{021BAC14-AF07-4EC5-8146-221127BAF522}" dt="2023-07-23T15:29:41.722" v="117"/>
          <ac:spMkLst>
            <pc:docMk/>
            <pc:sldMk cId="4280313493" sldId="265"/>
            <ac:spMk id="30" creationId="{CD6C73F4-CFE5-1AF6-62B0-C746CA8205DB}"/>
          </ac:spMkLst>
        </pc:spChg>
        <pc:graphicFrameChg chg="mod modGraphic">
          <ac:chgData name="pankaj_gupta28@ymail.com" userId="e39ff693ff996d6a" providerId="LiveId" clId="{021BAC14-AF07-4EC5-8146-221127BAF522}" dt="2023-07-23T15:37:08.398" v="157" actId="255"/>
          <ac:graphicFrameMkLst>
            <pc:docMk/>
            <pc:sldMk cId="4280313493" sldId="265"/>
            <ac:graphicFrameMk id="19" creationId="{556EEE00-26F8-33A6-866C-5C1D9FAC1AE5}"/>
          </ac:graphicFrameMkLst>
        </pc:graphicFrameChg>
      </pc:sldChg>
      <pc:sldChg chg="addSp delSp modSp mod">
        <pc:chgData name="pankaj_gupta28@ymail.com" userId="e39ff693ff996d6a" providerId="LiveId" clId="{021BAC14-AF07-4EC5-8146-221127BAF522}" dt="2023-07-28T04:01:43.305" v="1802" actId="20577"/>
        <pc:sldMkLst>
          <pc:docMk/>
          <pc:sldMk cId="2824972632" sldId="266"/>
        </pc:sldMkLst>
        <pc:spChg chg="mod">
          <ac:chgData name="pankaj_gupta28@ymail.com" userId="e39ff693ff996d6a" providerId="LiveId" clId="{021BAC14-AF07-4EC5-8146-221127BAF522}" dt="2023-07-28T04:01:43.305" v="1802" actId="20577"/>
          <ac:spMkLst>
            <pc:docMk/>
            <pc:sldMk cId="2824972632" sldId="266"/>
            <ac:spMk id="3" creationId="{BB9F6D95-24C0-A6F2-051A-FFA16B10D80E}"/>
          </ac:spMkLst>
        </pc:spChg>
        <pc:spChg chg="del">
          <ac:chgData name="pankaj_gupta28@ymail.com" userId="e39ff693ff996d6a" providerId="LiveId" clId="{021BAC14-AF07-4EC5-8146-221127BAF522}" dt="2023-07-23T15:26:27.177" v="72" actId="478"/>
          <ac:spMkLst>
            <pc:docMk/>
            <pc:sldMk cId="2824972632" sldId="266"/>
            <ac:spMk id="4" creationId="{D99B0C47-1117-EAD5-411A-1DA121E8DDE9}"/>
          </ac:spMkLst>
        </pc:spChg>
        <pc:spChg chg="del">
          <ac:chgData name="pankaj_gupta28@ymail.com" userId="e39ff693ff996d6a" providerId="LiveId" clId="{021BAC14-AF07-4EC5-8146-221127BAF522}" dt="2023-07-23T15:26:23.650" v="71" actId="478"/>
          <ac:spMkLst>
            <pc:docMk/>
            <pc:sldMk cId="2824972632" sldId="266"/>
            <ac:spMk id="5" creationId="{776E50B8-A5C3-2CC3-F44B-3B49825C5A19}"/>
          </ac:spMkLst>
        </pc:spChg>
        <pc:spChg chg="add mod">
          <ac:chgData name="pankaj_gupta28@ymail.com" userId="e39ff693ff996d6a" providerId="LiveId" clId="{021BAC14-AF07-4EC5-8146-221127BAF522}" dt="2023-07-23T15:43:27.542" v="203" actId="114"/>
          <ac:spMkLst>
            <pc:docMk/>
            <pc:sldMk cId="2824972632" sldId="266"/>
            <ac:spMk id="7" creationId="{44D8DC30-2026-DD44-2F47-E93F039CDB6E}"/>
          </ac:spMkLst>
        </pc:spChg>
        <pc:spChg chg="add del mod">
          <ac:chgData name="pankaj_gupta28@ymail.com" userId="e39ff693ff996d6a" providerId="LiveId" clId="{021BAC14-AF07-4EC5-8146-221127BAF522}" dt="2023-07-23T15:29:26.238" v="111" actId="478"/>
          <ac:spMkLst>
            <pc:docMk/>
            <pc:sldMk cId="2824972632" sldId="266"/>
            <ac:spMk id="8" creationId="{CC9B3120-9D35-F055-7FB6-4AC9E0658F8B}"/>
          </ac:spMkLst>
        </pc:spChg>
        <pc:spChg chg="add mod">
          <ac:chgData name="pankaj_gupta28@ymail.com" userId="e39ff693ff996d6a" providerId="LiveId" clId="{021BAC14-AF07-4EC5-8146-221127BAF522}" dt="2023-07-23T15:29:26.656" v="112"/>
          <ac:spMkLst>
            <pc:docMk/>
            <pc:sldMk cId="2824972632" sldId="266"/>
            <ac:spMk id="9" creationId="{FA494B48-DB26-55D0-14C7-AC6E16606B91}"/>
          </ac:spMkLst>
        </pc:spChg>
      </pc:sldChg>
      <pc:sldChg chg="addSp delSp modSp del mod">
        <pc:chgData name="pankaj_gupta28@ymail.com" userId="e39ff693ff996d6a" providerId="LiveId" clId="{021BAC14-AF07-4EC5-8146-221127BAF522}" dt="2023-07-23T15:41:11.470" v="189" actId="47"/>
        <pc:sldMkLst>
          <pc:docMk/>
          <pc:sldMk cId="594262208" sldId="268"/>
        </pc:sldMkLst>
        <pc:spChg chg="mod">
          <ac:chgData name="pankaj_gupta28@ymail.com" userId="e39ff693ff996d6a" providerId="LiveId" clId="{021BAC14-AF07-4EC5-8146-221127BAF522}" dt="2023-07-23T15:38:49.847" v="165" actId="27636"/>
          <ac:spMkLst>
            <pc:docMk/>
            <pc:sldMk cId="594262208" sldId="268"/>
            <ac:spMk id="2" creationId="{EAD0F80D-E84C-7CEA-E9FA-34B84CCE78FE}"/>
          </ac:spMkLst>
        </pc:spChg>
        <pc:spChg chg="del">
          <ac:chgData name="pankaj_gupta28@ymail.com" userId="e39ff693ff996d6a" providerId="LiveId" clId="{021BAC14-AF07-4EC5-8146-221127BAF522}" dt="2023-07-23T15:27:00.554" v="80" actId="478"/>
          <ac:spMkLst>
            <pc:docMk/>
            <pc:sldMk cId="594262208" sldId="268"/>
            <ac:spMk id="5" creationId="{E5DB79B8-13A1-DB27-003A-1D59F9C55629}"/>
          </ac:spMkLst>
        </pc:spChg>
        <pc:spChg chg="del mod">
          <ac:chgData name="pankaj_gupta28@ymail.com" userId="e39ff693ff996d6a" providerId="LiveId" clId="{021BAC14-AF07-4EC5-8146-221127BAF522}" dt="2023-07-23T15:26:55.962" v="79" actId="478"/>
          <ac:spMkLst>
            <pc:docMk/>
            <pc:sldMk cId="594262208" sldId="268"/>
            <ac:spMk id="6" creationId="{C2C715DB-FC7A-C74E-5A89-C7336BFF26B3}"/>
          </ac:spMkLst>
        </pc:spChg>
        <pc:spChg chg="add mod">
          <ac:chgData name="pankaj_gupta28@ymail.com" userId="e39ff693ff996d6a" providerId="LiveId" clId="{021BAC14-AF07-4EC5-8146-221127BAF522}" dt="2023-07-23T15:22:38.636" v="9"/>
          <ac:spMkLst>
            <pc:docMk/>
            <pc:sldMk cId="594262208" sldId="268"/>
            <ac:spMk id="8" creationId="{A85E9DBD-8C96-AB2A-9F17-428560BA05EA}"/>
          </ac:spMkLst>
        </pc:spChg>
        <pc:spChg chg="add mod">
          <ac:chgData name="pankaj_gupta28@ymail.com" userId="e39ff693ff996d6a" providerId="LiveId" clId="{021BAC14-AF07-4EC5-8146-221127BAF522}" dt="2023-07-23T15:28:54.621" v="105" actId="113"/>
          <ac:spMkLst>
            <pc:docMk/>
            <pc:sldMk cId="594262208" sldId="268"/>
            <ac:spMk id="9" creationId="{106C0E29-021B-DA1C-A9EF-9656217ED4A9}"/>
          </ac:spMkLst>
        </pc:spChg>
      </pc:sldChg>
      <pc:sldChg chg="addSp delSp modSp del mod">
        <pc:chgData name="pankaj_gupta28@ymail.com" userId="e39ff693ff996d6a" providerId="LiveId" clId="{021BAC14-AF07-4EC5-8146-221127BAF522}" dt="2023-07-23T15:35:55.494" v="149" actId="47"/>
        <pc:sldMkLst>
          <pc:docMk/>
          <pc:sldMk cId="3740312924" sldId="269"/>
        </pc:sldMkLst>
        <pc:spChg chg="mod">
          <ac:chgData name="pankaj_gupta28@ymail.com" userId="e39ff693ff996d6a" providerId="LiveId" clId="{021BAC14-AF07-4EC5-8146-221127BAF522}" dt="2023-07-23T15:34:00.761" v="135" actId="21"/>
          <ac:spMkLst>
            <pc:docMk/>
            <pc:sldMk cId="3740312924" sldId="269"/>
            <ac:spMk id="2" creationId="{99C59C11-C0A8-EA60-A9E7-A466403EB8F8}"/>
          </ac:spMkLst>
        </pc:spChg>
        <pc:spChg chg="mod">
          <ac:chgData name="pankaj_gupta28@ymail.com" userId="e39ff693ff996d6a" providerId="LiveId" clId="{021BAC14-AF07-4EC5-8146-221127BAF522}" dt="2023-07-23T15:34:20.079" v="139" actId="21"/>
          <ac:spMkLst>
            <pc:docMk/>
            <pc:sldMk cId="3740312924" sldId="269"/>
            <ac:spMk id="5" creationId="{ADA5E2F4-5C25-8872-DBC8-7F71A6A94D2C}"/>
          </ac:spMkLst>
        </pc:spChg>
        <pc:spChg chg="del mod">
          <ac:chgData name="pankaj_gupta28@ymail.com" userId="e39ff693ff996d6a" providerId="LiveId" clId="{021BAC14-AF07-4EC5-8146-221127BAF522}" dt="2023-07-23T15:25:52.967" v="64" actId="478"/>
          <ac:spMkLst>
            <pc:docMk/>
            <pc:sldMk cId="3740312924" sldId="269"/>
            <ac:spMk id="6" creationId="{FE919F02-D0C1-6FB4-F7DA-E06966490ECD}"/>
          </ac:spMkLst>
        </pc:spChg>
        <pc:spChg chg="del">
          <ac:chgData name="pankaj_gupta28@ymail.com" userId="e39ff693ff996d6a" providerId="LiveId" clId="{021BAC14-AF07-4EC5-8146-221127BAF522}" dt="2023-07-23T15:25:59.951" v="65" actId="478"/>
          <ac:spMkLst>
            <pc:docMk/>
            <pc:sldMk cId="3740312924" sldId="269"/>
            <ac:spMk id="7" creationId="{DE858B8B-7B85-3523-A229-7C5B403DF59B}"/>
          </ac:spMkLst>
        </pc:spChg>
        <pc:spChg chg="add mod">
          <ac:chgData name="pankaj_gupta28@ymail.com" userId="e39ff693ff996d6a" providerId="LiveId" clId="{021BAC14-AF07-4EC5-8146-221127BAF522}" dt="2023-07-23T15:22:22.148" v="4"/>
          <ac:spMkLst>
            <pc:docMk/>
            <pc:sldMk cId="3740312924" sldId="269"/>
            <ac:spMk id="9" creationId="{B96076B0-172A-18CD-376E-5B769BF6888C}"/>
          </ac:spMkLst>
        </pc:spChg>
        <pc:spChg chg="add del mod">
          <ac:chgData name="pankaj_gupta28@ymail.com" userId="e39ff693ff996d6a" providerId="LiveId" clId="{021BAC14-AF07-4EC5-8146-221127BAF522}" dt="2023-07-23T15:24:16.132" v="22" actId="478"/>
          <ac:spMkLst>
            <pc:docMk/>
            <pc:sldMk cId="3740312924" sldId="269"/>
            <ac:spMk id="10" creationId="{190D7A08-DF22-7514-0132-6455F10D4AC7}"/>
          </ac:spMkLst>
        </pc:spChg>
        <pc:spChg chg="add del mod">
          <ac:chgData name="pankaj_gupta28@ymail.com" userId="e39ff693ff996d6a" providerId="LiveId" clId="{021BAC14-AF07-4EC5-8146-221127BAF522}" dt="2023-07-23T15:27:48.115" v="91" actId="478"/>
          <ac:spMkLst>
            <pc:docMk/>
            <pc:sldMk cId="3740312924" sldId="269"/>
            <ac:spMk id="11" creationId="{DF631737-FA17-C87F-6976-3467BC24ADE2}"/>
          </ac:spMkLst>
        </pc:spChg>
        <pc:spChg chg="add del mod">
          <ac:chgData name="pankaj_gupta28@ymail.com" userId="e39ff693ff996d6a" providerId="LiveId" clId="{021BAC14-AF07-4EC5-8146-221127BAF522}" dt="2023-07-23T15:29:48.896" v="119" actId="478"/>
          <ac:spMkLst>
            <pc:docMk/>
            <pc:sldMk cId="3740312924" sldId="269"/>
            <ac:spMk id="12" creationId="{034E3085-30E9-B1FC-579A-790B955EBA38}"/>
          </ac:spMkLst>
        </pc:spChg>
        <pc:spChg chg="add mod">
          <ac:chgData name="pankaj_gupta28@ymail.com" userId="e39ff693ff996d6a" providerId="LiveId" clId="{021BAC14-AF07-4EC5-8146-221127BAF522}" dt="2023-07-23T15:29:49.795" v="120"/>
          <ac:spMkLst>
            <pc:docMk/>
            <pc:sldMk cId="3740312924" sldId="269"/>
            <ac:spMk id="13" creationId="{8F60BA2F-5962-DDDC-F08A-16FAD4BD0CFB}"/>
          </ac:spMkLst>
        </pc:spChg>
      </pc:sldChg>
      <pc:sldChg chg="modSp add mod">
        <pc:chgData name="pankaj_gupta28@ymail.com" userId="e39ff693ff996d6a" providerId="LiveId" clId="{021BAC14-AF07-4EC5-8146-221127BAF522}" dt="2023-07-28T01:29:44.101" v="1702" actId="255"/>
        <pc:sldMkLst>
          <pc:docMk/>
          <pc:sldMk cId="3898627787" sldId="270"/>
        </pc:sldMkLst>
        <pc:spChg chg="mod">
          <ac:chgData name="pankaj_gupta28@ymail.com" userId="e39ff693ff996d6a" providerId="LiveId" clId="{021BAC14-AF07-4EC5-8146-221127BAF522}" dt="2023-07-25T12:07:04.573" v="344" actId="1076"/>
          <ac:spMkLst>
            <pc:docMk/>
            <pc:sldMk cId="3898627787" sldId="270"/>
            <ac:spMk id="2" creationId="{9881EC61-1AE1-9110-7846-AF8F08778584}"/>
          </ac:spMkLst>
        </pc:spChg>
        <pc:spChg chg="mod">
          <ac:chgData name="pankaj_gupta28@ymail.com" userId="e39ff693ff996d6a" providerId="LiveId" clId="{021BAC14-AF07-4EC5-8146-221127BAF522}" dt="2023-07-28T01:29:44.101" v="1702" actId="255"/>
          <ac:spMkLst>
            <pc:docMk/>
            <pc:sldMk cId="3898627787" sldId="270"/>
            <ac:spMk id="3" creationId="{1F45D1BF-8486-03E3-D792-08FA55F96D98}"/>
          </ac:spMkLst>
        </pc:spChg>
        <pc:spChg chg="mod">
          <ac:chgData name="pankaj_gupta28@ymail.com" userId="e39ff693ff996d6a" providerId="LiveId" clId="{021BAC14-AF07-4EC5-8146-221127BAF522}" dt="2023-07-23T15:43:39.425" v="206" actId="114"/>
          <ac:spMkLst>
            <pc:docMk/>
            <pc:sldMk cId="3898627787" sldId="270"/>
            <ac:spMk id="9" creationId="{CCF29509-A34C-9151-DD7D-AF7C3C520302}"/>
          </ac:spMkLst>
        </pc:spChg>
        <pc:spChg chg="mod">
          <ac:chgData name="pankaj_gupta28@ymail.com" userId="e39ff693ff996d6a" providerId="LiveId" clId="{021BAC14-AF07-4EC5-8146-221127BAF522}" dt="2023-07-23T15:34:05.068" v="137" actId="14100"/>
          <ac:spMkLst>
            <pc:docMk/>
            <pc:sldMk cId="3898627787" sldId="270"/>
            <ac:spMk id="12" creationId="{C15D1E61-ED43-98A4-8BC8-35A8A3C73AC2}"/>
          </ac:spMkLst>
        </pc:spChg>
      </pc:sldChg>
      <pc:sldChg chg="addSp delSp modSp new mod">
        <pc:chgData name="pankaj_gupta28@ymail.com" userId="e39ff693ff996d6a" providerId="LiveId" clId="{021BAC14-AF07-4EC5-8146-221127BAF522}" dt="2023-07-28T04:09:51.292" v="1808" actId="20577"/>
        <pc:sldMkLst>
          <pc:docMk/>
          <pc:sldMk cId="3206919778" sldId="271"/>
        </pc:sldMkLst>
        <pc:spChg chg="mod">
          <ac:chgData name="pankaj_gupta28@ymail.com" userId="e39ff693ff996d6a" providerId="LiveId" clId="{021BAC14-AF07-4EC5-8146-221127BAF522}" dt="2023-07-23T15:40:30.858" v="185" actId="20577"/>
          <ac:spMkLst>
            <pc:docMk/>
            <pc:sldMk cId="3206919778" sldId="271"/>
            <ac:spMk id="2" creationId="{46AE9451-C22E-64F5-388E-732E5C8C1CE4}"/>
          </ac:spMkLst>
        </pc:spChg>
        <pc:spChg chg="del mod">
          <ac:chgData name="pankaj_gupta28@ymail.com" userId="e39ff693ff996d6a" providerId="LiveId" clId="{021BAC14-AF07-4EC5-8146-221127BAF522}" dt="2023-07-23T15:40:24.517" v="183" actId="478"/>
          <ac:spMkLst>
            <pc:docMk/>
            <pc:sldMk cId="3206919778" sldId="271"/>
            <ac:spMk id="3" creationId="{74C7EFCA-AE5B-AF13-24DC-AE734DFE1011}"/>
          </ac:spMkLst>
        </pc:spChg>
        <pc:spChg chg="del mod">
          <ac:chgData name="pankaj_gupta28@ymail.com" userId="e39ff693ff996d6a" providerId="LiveId" clId="{021BAC14-AF07-4EC5-8146-221127BAF522}" dt="2023-07-23T15:44:21.523" v="212" actId="478"/>
          <ac:spMkLst>
            <pc:docMk/>
            <pc:sldMk cId="3206919778" sldId="271"/>
            <ac:spMk id="4" creationId="{8C04F061-AACD-80A6-C582-8222814BB91B}"/>
          </ac:spMkLst>
        </pc:spChg>
        <pc:spChg chg="del">
          <ac:chgData name="pankaj_gupta28@ymail.com" userId="e39ff693ff996d6a" providerId="LiveId" clId="{021BAC14-AF07-4EC5-8146-221127BAF522}" dt="2023-07-23T15:44:17.650" v="210" actId="478"/>
          <ac:spMkLst>
            <pc:docMk/>
            <pc:sldMk cId="3206919778" sldId="271"/>
            <ac:spMk id="5" creationId="{96309970-7E1B-4DAC-51EF-03C9C2D72AF3}"/>
          </ac:spMkLst>
        </pc:spChg>
        <pc:spChg chg="add del mod">
          <ac:chgData name="pankaj_gupta28@ymail.com" userId="e39ff693ff996d6a" providerId="LiveId" clId="{021BAC14-AF07-4EC5-8146-221127BAF522}" dt="2023-07-23T15:39:13.506" v="169" actId="478"/>
          <ac:spMkLst>
            <pc:docMk/>
            <pc:sldMk cId="3206919778" sldId="271"/>
            <ac:spMk id="6" creationId="{8A87F440-0B73-DEC5-F90D-C8898BC13409}"/>
          </ac:spMkLst>
        </pc:spChg>
        <pc:spChg chg="add del mod">
          <ac:chgData name="pankaj_gupta28@ymail.com" userId="e39ff693ff996d6a" providerId="LiveId" clId="{021BAC14-AF07-4EC5-8146-221127BAF522}" dt="2023-07-23T15:40:21.584" v="182"/>
          <ac:spMkLst>
            <pc:docMk/>
            <pc:sldMk cId="3206919778" sldId="271"/>
            <ac:spMk id="7" creationId="{67098BB1-78DB-5316-3B4A-B60879AB6B69}"/>
          </ac:spMkLst>
        </pc:spChg>
        <pc:spChg chg="add del mod">
          <ac:chgData name="pankaj_gupta28@ymail.com" userId="e39ff693ff996d6a" providerId="LiveId" clId="{021BAC14-AF07-4EC5-8146-221127BAF522}" dt="2023-07-23T15:40:27.513" v="184" actId="478"/>
          <ac:spMkLst>
            <pc:docMk/>
            <pc:sldMk cId="3206919778" sldId="271"/>
            <ac:spMk id="9" creationId="{EC893851-8718-184E-9166-9D1D0DA9FA2F}"/>
          </ac:spMkLst>
        </pc:spChg>
        <pc:spChg chg="add mod">
          <ac:chgData name="pankaj_gupta28@ymail.com" userId="e39ff693ff996d6a" providerId="LiveId" clId="{021BAC14-AF07-4EC5-8146-221127BAF522}" dt="2023-07-28T04:09:51.292" v="1808" actId="20577"/>
          <ac:spMkLst>
            <pc:docMk/>
            <pc:sldMk cId="3206919778" sldId="271"/>
            <ac:spMk id="10" creationId="{413A53E0-FE09-D455-2271-F249AC5BDDA8}"/>
          </ac:spMkLst>
        </pc:spChg>
        <pc:spChg chg="add mod">
          <ac:chgData name="pankaj_gupta28@ymail.com" userId="e39ff693ff996d6a" providerId="LiveId" clId="{021BAC14-AF07-4EC5-8146-221127BAF522}" dt="2023-07-28T04:06:15.395" v="1803" actId="255"/>
          <ac:spMkLst>
            <pc:docMk/>
            <pc:sldMk cId="3206919778" sldId="271"/>
            <ac:spMk id="11" creationId="{5CF8BFA7-E999-5295-BA60-701BBB8CB98C}"/>
          </ac:spMkLst>
        </pc:spChg>
        <pc:spChg chg="add mod">
          <ac:chgData name="pankaj_gupta28@ymail.com" userId="e39ff693ff996d6a" providerId="LiveId" clId="{021BAC14-AF07-4EC5-8146-221127BAF522}" dt="2023-07-23T15:44:09.684" v="209"/>
          <ac:spMkLst>
            <pc:docMk/>
            <pc:sldMk cId="3206919778" sldId="271"/>
            <ac:spMk id="12" creationId="{97E9AB8F-B0DB-05FC-981E-67BB1502D947}"/>
          </ac:spMkLst>
        </pc:spChg>
        <pc:spChg chg="add mod">
          <ac:chgData name="pankaj_gupta28@ymail.com" userId="e39ff693ff996d6a" providerId="LiveId" clId="{021BAC14-AF07-4EC5-8146-221127BAF522}" dt="2023-07-23T15:44:31.181" v="213"/>
          <ac:spMkLst>
            <pc:docMk/>
            <pc:sldMk cId="3206919778" sldId="271"/>
            <ac:spMk id="13" creationId="{DEAF489E-F701-0DAA-BE6B-E2692F816CAD}"/>
          </ac:spMkLst>
        </pc:spChg>
      </pc:sldChg>
      <pc:sldChg chg="addSp delSp modSp new mod">
        <pc:chgData name="pankaj_gupta28@ymail.com" userId="e39ff693ff996d6a" providerId="LiveId" clId="{021BAC14-AF07-4EC5-8146-221127BAF522}" dt="2023-07-28T01:36:53.066" v="1724" actId="20577"/>
        <pc:sldMkLst>
          <pc:docMk/>
          <pc:sldMk cId="1520404885" sldId="272"/>
        </pc:sldMkLst>
        <pc:spChg chg="mod">
          <ac:chgData name="pankaj_gupta28@ymail.com" userId="e39ff693ff996d6a" providerId="LiveId" clId="{021BAC14-AF07-4EC5-8146-221127BAF522}" dt="2023-07-28T01:36:53.066" v="1724" actId="20577"/>
          <ac:spMkLst>
            <pc:docMk/>
            <pc:sldMk cId="1520404885" sldId="272"/>
            <ac:spMk id="2" creationId="{5ACA16F8-A97A-10EF-0F6D-811FF8CA2A8B}"/>
          </ac:spMkLst>
        </pc:spChg>
        <pc:spChg chg="del">
          <ac:chgData name="pankaj_gupta28@ymail.com" userId="e39ff693ff996d6a" providerId="LiveId" clId="{021BAC14-AF07-4EC5-8146-221127BAF522}" dt="2023-07-23T15:44:45.450" v="215" actId="478"/>
          <ac:spMkLst>
            <pc:docMk/>
            <pc:sldMk cId="1520404885" sldId="272"/>
            <ac:spMk id="3" creationId="{1BBAEE14-DC1C-F0CA-E8C4-281203B6C8CD}"/>
          </ac:spMkLst>
        </pc:spChg>
        <pc:spChg chg="del mod">
          <ac:chgData name="pankaj_gupta28@ymail.com" userId="e39ff693ff996d6a" providerId="LiveId" clId="{021BAC14-AF07-4EC5-8146-221127BAF522}" dt="2023-07-23T15:45:22.503" v="278" actId="478"/>
          <ac:spMkLst>
            <pc:docMk/>
            <pc:sldMk cId="1520404885" sldId="272"/>
            <ac:spMk id="4" creationId="{060D36D3-B59C-7DAB-9E36-EBA038C82CB1}"/>
          </ac:spMkLst>
        </pc:spChg>
        <pc:spChg chg="add del mod">
          <ac:chgData name="pankaj_gupta28@ymail.com" userId="e39ff693ff996d6a" providerId="LiveId" clId="{021BAC14-AF07-4EC5-8146-221127BAF522}" dt="2023-07-25T12:09:23.943" v="364" actId="478"/>
          <ac:spMkLst>
            <pc:docMk/>
            <pc:sldMk cId="1520404885" sldId="272"/>
            <ac:spMk id="4" creationId="{BCF02FFC-BE22-A88F-0239-3E38B4C8F280}"/>
          </ac:spMkLst>
        </pc:spChg>
        <pc:spChg chg="del">
          <ac:chgData name="pankaj_gupta28@ymail.com" userId="e39ff693ff996d6a" providerId="LiveId" clId="{021BAC14-AF07-4EC5-8146-221127BAF522}" dt="2023-07-23T15:45:17.662" v="276" actId="478"/>
          <ac:spMkLst>
            <pc:docMk/>
            <pc:sldMk cId="1520404885" sldId="272"/>
            <ac:spMk id="5" creationId="{09348CDE-58DE-C2ED-BCC6-37EDB6EC6D61}"/>
          </ac:spMkLst>
        </pc:spChg>
        <pc:spChg chg="add mod">
          <ac:chgData name="pankaj_gupta28@ymail.com" userId="e39ff693ff996d6a" providerId="LiveId" clId="{021BAC14-AF07-4EC5-8146-221127BAF522}" dt="2023-07-25T12:09:31.655" v="379" actId="20577"/>
          <ac:spMkLst>
            <pc:docMk/>
            <pc:sldMk cId="1520404885" sldId="272"/>
            <ac:spMk id="5" creationId="{B3ACE825-6D36-4FBC-FFD7-98DC16270460}"/>
          </ac:spMkLst>
        </pc:spChg>
        <pc:spChg chg="add mod">
          <ac:chgData name="pankaj_gupta28@ymail.com" userId="e39ff693ff996d6a" providerId="LiveId" clId="{021BAC14-AF07-4EC5-8146-221127BAF522}" dt="2023-07-23T15:45:36.634" v="279"/>
          <ac:spMkLst>
            <pc:docMk/>
            <pc:sldMk cId="1520404885" sldId="272"/>
            <ac:spMk id="6" creationId="{8358E5C1-53A4-BC2D-D0BD-42C48DB6F78C}"/>
          </ac:spMkLst>
        </pc:spChg>
        <pc:spChg chg="add mod">
          <ac:chgData name="pankaj_gupta28@ymail.com" userId="e39ff693ff996d6a" providerId="LiveId" clId="{021BAC14-AF07-4EC5-8146-221127BAF522}" dt="2023-07-23T15:45:46.280" v="280"/>
          <ac:spMkLst>
            <pc:docMk/>
            <pc:sldMk cId="1520404885" sldId="272"/>
            <ac:spMk id="7" creationId="{F1CB2A15-A633-DDF6-D51E-A65BC6136AD0}"/>
          </ac:spMkLst>
        </pc:spChg>
        <pc:spChg chg="add del mod">
          <ac:chgData name="pankaj_gupta28@ymail.com" userId="e39ff693ff996d6a" providerId="LiveId" clId="{021BAC14-AF07-4EC5-8146-221127BAF522}" dt="2023-07-25T12:09:43.989" v="386"/>
          <ac:spMkLst>
            <pc:docMk/>
            <pc:sldMk cId="1520404885" sldId="272"/>
            <ac:spMk id="8" creationId="{D7AE95B1-D336-17BD-9B14-9B615539D113}"/>
          </ac:spMkLst>
        </pc:spChg>
        <pc:spChg chg="add mod">
          <ac:chgData name="pankaj_gupta28@ymail.com" userId="e39ff693ff996d6a" providerId="LiveId" clId="{021BAC14-AF07-4EC5-8146-221127BAF522}" dt="2023-07-25T12:22:28.103" v="589" actId="122"/>
          <ac:spMkLst>
            <pc:docMk/>
            <pc:sldMk cId="1520404885" sldId="272"/>
            <ac:spMk id="10" creationId="{8435284E-4D88-48B5-8A78-A9534ECC4179}"/>
          </ac:spMkLst>
        </pc:spChg>
      </pc:sldChg>
      <pc:sldChg chg="addSp delSp modSp new mod">
        <pc:chgData name="pankaj_gupta28@ymail.com" userId="e39ff693ff996d6a" providerId="LiveId" clId="{021BAC14-AF07-4EC5-8146-221127BAF522}" dt="2023-07-28T01:34:39.893" v="1717" actId="478"/>
        <pc:sldMkLst>
          <pc:docMk/>
          <pc:sldMk cId="2738810858" sldId="273"/>
        </pc:sldMkLst>
        <pc:spChg chg="mod">
          <ac:chgData name="pankaj_gupta28@ymail.com" userId="e39ff693ff996d6a" providerId="LiveId" clId="{021BAC14-AF07-4EC5-8146-221127BAF522}" dt="2023-07-25T12:13:43.615" v="435" actId="122"/>
          <ac:spMkLst>
            <pc:docMk/>
            <pc:sldMk cId="2738810858" sldId="273"/>
            <ac:spMk id="2" creationId="{06F075EE-D9F9-E1FB-AB5B-1DCEA0A3FA9B}"/>
          </ac:spMkLst>
        </pc:spChg>
        <pc:spChg chg="mod">
          <ac:chgData name="pankaj_gupta28@ymail.com" userId="e39ff693ff996d6a" providerId="LiveId" clId="{021BAC14-AF07-4EC5-8146-221127BAF522}" dt="2023-07-28T01:13:20.906" v="1020" actId="255"/>
          <ac:spMkLst>
            <pc:docMk/>
            <pc:sldMk cId="2738810858" sldId="273"/>
            <ac:spMk id="3" creationId="{DC717DFE-7DF6-404E-DF5D-4128A011C554}"/>
          </ac:spMkLst>
        </pc:spChg>
        <pc:spChg chg="del">
          <ac:chgData name="pankaj_gupta28@ymail.com" userId="e39ff693ff996d6a" providerId="LiveId" clId="{021BAC14-AF07-4EC5-8146-221127BAF522}" dt="2023-07-28T01:34:39.893" v="1717" actId="478"/>
          <ac:spMkLst>
            <pc:docMk/>
            <pc:sldMk cId="2738810858" sldId="273"/>
            <ac:spMk id="4" creationId="{9FE4117D-C9FF-D26F-117D-14E3D3DB8630}"/>
          </ac:spMkLst>
        </pc:spChg>
        <pc:spChg chg="del">
          <ac:chgData name="pankaj_gupta28@ymail.com" userId="e39ff693ff996d6a" providerId="LiveId" clId="{021BAC14-AF07-4EC5-8146-221127BAF522}" dt="2023-07-28T01:34:33.349" v="1715" actId="478"/>
          <ac:spMkLst>
            <pc:docMk/>
            <pc:sldMk cId="2738810858" sldId="273"/>
            <ac:spMk id="5" creationId="{881EA146-93C3-18F5-8413-8205165B7A53}"/>
          </ac:spMkLst>
        </pc:spChg>
        <pc:spChg chg="add del">
          <ac:chgData name="pankaj_gupta28@ymail.com" userId="e39ff693ff996d6a" providerId="LiveId" clId="{021BAC14-AF07-4EC5-8146-221127BAF522}" dt="2023-07-28T01:34:10.141" v="1712" actId="22"/>
          <ac:spMkLst>
            <pc:docMk/>
            <pc:sldMk cId="2738810858" sldId="273"/>
            <ac:spMk id="7" creationId="{C9D6CD40-09B6-864D-D87E-877E3AF1D670}"/>
          </ac:spMkLst>
        </pc:spChg>
        <pc:spChg chg="add mod">
          <ac:chgData name="pankaj_gupta28@ymail.com" userId="e39ff693ff996d6a" providerId="LiveId" clId="{021BAC14-AF07-4EC5-8146-221127BAF522}" dt="2023-07-28T01:34:17.210" v="1713"/>
          <ac:spMkLst>
            <pc:docMk/>
            <pc:sldMk cId="2738810858" sldId="273"/>
            <ac:spMk id="8" creationId="{6FC41A38-C4C2-11E3-11FC-A767025FE59B}"/>
          </ac:spMkLst>
        </pc:spChg>
        <pc:spChg chg="add mod">
          <ac:chgData name="pankaj_gupta28@ymail.com" userId="e39ff693ff996d6a" providerId="LiveId" clId="{021BAC14-AF07-4EC5-8146-221127BAF522}" dt="2023-07-28T01:34:36.765" v="1716" actId="1076"/>
          <ac:spMkLst>
            <pc:docMk/>
            <pc:sldMk cId="2738810858" sldId="273"/>
            <ac:spMk id="9" creationId="{42E93311-1AC0-15DF-6E4D-9FE4EC860C6A}"/>
          </ac:spMkLst>
        </pc:spChg>
      </pc:sldChg>
      <pc:sldChg chg="modSp new mod">
        <pc:chgData name="pankaj_gupta28@ymail.com" userId="e39ff693ff996d6a" providerId="LiveId" clId="{021BAC14-AF07-4EC5-8146-221127BAF522}" dt="2023-07-28T01:38:58.309" v="1788" actId="20577"/>
        <pc:sldMkLst>
          <pc:docMk/>
          <pc:sldMk cId="2049505130" sldId="274"/>
        </pc:sldMkLst>
        <pc:spChg chg="mod">
          <ac:chgData name="pankaj_gupta28@ymail.com" userId="e39ff693ff996d6a" providerId="LiveId" clId="{021BAC14-AF07-4EC5-8146-221127BAF522}" dt="2023-07-28T01:08:46.708" v="662" actId="20577"/>
          <ac:spMkLst>
            <pc:docMk/>
            <pc:sldMk cId="2049505130" sldId="274"/>
            <ac:spMk id="2" creationId="{E829D3C4-E1C9-C75C-2C4A-8D6BD215049B}"/>
          </ac:spMkLst>
        </pc:spChg>
        <pc:spChg chg="mod">
          <ac:chgData name="pankaj_gupta28@ymail.com" userId="e39ff693ff996d6a" providerId="LiveId" clId="{021BAC14-AF07-4EC5-8146-221127BAF522}" dt="2023-07-28T01:38:58.309" v="1788" actId="20577"/>
          <ac:spMkLst>
            <pc:docMk/>
            <pc:sldMk cId="2049505130" sldId="274"/>
            <ac:spMk id="3" creationId="{7E61B358-A728-F0E8-5C28-7ED389C2A61C}"/>
          </ac:spMkLst>
        </pc:spChg>
      </pc:sldChg>
      <pc:sldChg chg="modSp add mod">
        <pc:chgData name="pankaj_gupta28@ymail.com" userId="e39ff693ff996d6a" providerId="LiveId" clId="{021BAC14-AF07-4EC5-8146-221127BAF522}" dt="2023-07-28T01:33:17.339" v="1710" actId="313"/>
        <pc:sldMkLst>
          <pc:docMk/>
          <pc:sldMk cId="3744886485" sldId="275"/>
        </pc:sldMkLst>
        <pc:spChg chg="mod">
          <ac:chgData name="pankaj_gupta28@ymail.com" userId="e39ff693ff996d6a" providerId="LiveId" clId="{021BAC14-AF07-4EC5-8146-221127BAF522}" dt="2023-07-28T01:33:17.339" v="1710" actId="313"/>
          <ac:spMkLst>
            <pc:docMk/>
            <pc:sldMk cId="3744886485" sldId="275"/>
            <ac:spMk id="3" creationId="{7E61B358-A728-F0E8-5C28-7ED389C2A61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EE1211-67DA-F5A1-C973-02E06D979B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Concurrency in Golang</a:t>
            </a:r>
          </a:p>
        </p:txBody>
      </p:sp>
      <p:sp>
        <p:nvSpPr>
          <p:cNvPr id="3" name="Date Placeholder 2">
            <a:extLst>
              <a:ext uri="{FF2B5EF4-FFF2-40B4-BE49-F238E27FC236}">
                <a16:creationId xmlns:a16="http://schemas.microsoft.com/office/drawing/2014/main" id="{EE74AFAB-7A79-B326-6EEA-6AE8D96F7A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022D79-77FC-4E79-BDBE-E59E099ADBB2}" type="datetime1">
              <a:rPr lang="en-IN" smtClean="0"/>
              <a:t>28-07-2023</a:t>
            </a:fld>
            <a:endParaRPr lang="en-IN"/>
          </a:p>
        </p:txBody>
      </p:sp>
      <p:sp>
        <p:nvSpPr>
          <p:cNvPr id="4" name="Footer Placeholder 3">
            <a:extLst>
              <a:ext uri="{FF2B5EF4-FFF2-40B4-BE49-F238E27FC236}">
                <a16:creationId xmlns:a16="http://schemas.microsoft.com/office/drawing/2014/main" id="{80F64C2E-073F-7055-849F-0A1191CD2FC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Presentation by Pankaj Gupta</a:t>
            </a:r>
          </a:p>
        </p:txBody>
      </p:sp>
      <p:sp>
        <p:nvSpPr>
          <p:cNvPr id="5" name="Slide Number Placeholder 4">
            <a:extLst>
              <a:ext uri="{FF2B5EF4-FFF2-40B4-BE49-F238E27FC236}">
                <a16:creationId xmlns:a16="http://schemas.microsoft.com/office/drawing/2014/main" id="{C7F82A8E-B4B7-92C8-E237-F7E18BC29C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3FA905-301D-49F1-951E-BD426BE3FED8}" type="slidenum">
              <a:rPr lang="en-IN" smtClean="0"/>
              <a:t>‹#›</a:t>
            </a:fld>
            <a:endParaRPr lang="en-IN"/>
          </a:p>
        </p:txBody>
      </p:sp>
    </p:spTree>
    <p:extLst>
      <p:ext uri="{BB962C8B-B14F-4D97-AF65-F5344CB8AC3E}">
        <p14:creationId xmlns:p14="http://schemas.microsoft.com/office/powerpoint/2010/main" val="371257329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Concurrency in Golang</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136B98-593A-463F-8E68-29C71412D89C}" type="datetime1">
              <a:rPr lang="en-IN" smtClean="0"/>
              <a:t>28-07-2023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Presentation by Pankaj Gupta</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D26F2-57FB-420C-8E12-EC1D53A7F182}" type="slidenum">
              <a:rPr lang="en-IN" smtClean="0"/>
              <a:t>‹#›</a:t>
            </a:fld>
            <a:endParaRPr lang="en-IN"/>
          </a:p>
        </p:txBody>
      </p:sp>
    </p:spTree>
    <p:extLst>
      <p:ext uri="{BB962C8B-B14F-4D97-AF65-F5344CB8AC3E}">
        <p14:creationId xmlns:p14="http://schemas.microsoft.com/office/powerpoint/2010/main" val="57810095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77A3B3-0829-47EF-AE0C-A0405B063D1B}" type="datetime1">
              <a:rPr lang="en-US" smtClean="0"/>
              <a:t>7/28/2023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Presentation by Pankaj Gupta</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6E2921-9009-45CE-8F91-3EF3A698BB55}" type="datetime1">
              <a:rPr lang="en-US" smtClean="0"/>
              <a:t>7/28/2023</a:t>
            </a:fld>
            <a:endParaRPr lang="en-US" dirty="0"/>
          </a:p>
        </p:txBody>
      </p:sp>
      <p:sp>
        <p:nvSpPr>
          <p:cNvPr id="5" name="Footer Placeholder 4"/>
          <p:cNvSpPr>
            <a:spLocks noGrp="1"/>
          </p:cNvSpPr>
          <p:nvPr>
            <p:ph type="ftr" sz="quarter" idx="11"/>
          </p:nvPr>
        </p:nvSpPr>
        <p:spPr/>
        <p:txBody>
          <a:bodyPr/>
          <a:lstStyle/>
          <a:p>
            <a:r>
              <a:rPr lang="en-US"/>
              <a:t>Presentation by Pankaj Gupta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B3B14-C5FE-4673-906D-993EE28D1926}" type="datetime1">
              <a:rPr lang="en-US" smtClean="0"/>
              <a:t>7/28/2023</a:t>
            </a:fld>
            <a:endParaRPr lang="en-US" dirty="0"/>
          </a:p>
        </p:txBody>
      </p:sp>
      <p:sp>
        <p:nvSpPr>
          <p:cNvPr id="5" name="Footer Placeholder 4"/>
          <p:cNvSpPr>
            <a:spLocks noGrp="1"/>
          </p:cNvSpPr>
          <p:nvPr>
            <p:ph type="ftr" sz="quarter" idx="11"/>
          </p:nvPr>
        </p:nvSpPr>
        <p:spPr/>
        <p:txBody>
          <a:bodyPr/>
          <a:lstStyle/>
          <a:p>
            <a:r>
              <a:rPr lang="en-US"/>
              <a:t>Presentation by Pankaj Gupta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8314A9-54D6-4004-AF22-8131D69DBBF7}" type="datetime1">
              <a:rPr lang="en-US" smtClean="0"/>
              <a:t>7/28/2023</a:t>
            </a:fld>
            <a:endParaRPr lang="en-US" dirty="0"/>
          </a:p>
        </p:txBody>
      </p:sp>
      <p:sp>
        <p:nvSpPr>
          <p:cNvPr id="5" name="Footer Placeholder 4"/>
          <p:cNvSpPr>
            <a:spLocks noGrp="1"/>
          </p:cNvSpPr>
          <p:nvPr>
            <p:ph type="ftr" sz="quarter" idx="11"/>
          </p:nvPr>
        </p:nvSpPr>
        <p:spPr/>
        <p:txBody>
          <a:bodyPr/>
          <a:lstStyle/>
          <a:p>
            <a:r>
              <a:rPr lang="en-US"/>
              <a:t>Presentation by Pankaj Gupta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91CCC5-4AEF-4E2A-8BEA-EEBC668827D4}" type="datetime1">
              <a:rPr lang="en-US" smtClean="0"/>
              <a:t>7/28/2023</a:t>
            </a:fld>
            <a:endParaRPr lang="en-US" dirty="0"/>
          </a:p>
        </p:txBody>
      </p:sp>
      <p:sp>
        <p:nvSpPr>
          <p:cNvPr id="5" name="Footer Placeholder 4"/>
          <p:cNvSpPr>
            <a:spLocks noGrp="1"/>
          </p:cNvSpPr>
          <p:nvPr>
            <p:ph type="ftr" sz="quarter" idx="11"/>
          </p:nvPr>
        </p:nvSpPr>
        <p:spPr/>
        <p:txBody>
          <a:bodyPr/>
          <a:lstStyle/>
          <a:p>
            <a:r>
              <a:rPr lang="en-US"/>
              <a:t>Presentation by Pankaj Gupta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935B1C-9FBB-4CB9-A174-F91EAF6D9E59}" type="datetime1">
              <a:rPr lang="en-US" smtClean="0"/>
              <a:t>7/28/2023</a:t>
            </a:fld>
            <a:endParaRPr lang="en-US" dirty="0"/>
          </a:p>
        </p:txBody>
      </p:sp>
      <p:sp>
        <p:nvSpPr>
          <p:cNvPr id="6" name="Footer Placeholder 5"/>
          <p:cNvSpPr>
            <a:spLocks noGrp="1"/>
          </p:cNvSpPr>
          <p:nvPr>
            <p:ph type="ftr" sz="quarter" idx="11"/>
          </p:nvPr>
        </p:nvSpPr>
        <p:spPr/>
        <p:txBody>
          <a:bodyPr/>
          <a:lstStyle/>
          <a:p>
            <a:r>
              <a:rPr lang="en-US"/>
              <a:t>Presentation by Pankaj Gupta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7914C5-6FE5-4C1C-823C-32DF87B58FC0}" type="datetime1">
              <a:rPr lang="en-US" smtClean="0"/>
              <a:t>7/28/2023</a:t>
            </a:fld>
            <a:endParaRPr lang="en-US" dirty="0"/>
          </a:p>
        </p:txBody>
      </p:sp>
      <p:sp>
        <p:nvSpPr>
          <p:cNvPr id="8" name="Footer Placeholder 7"/>
          <p:cNvSpPr>
            <a:spLocks noGrp="1"/>
          </p:cNvSpPr>
          <p:nvPr>
            <p:ph type="ftr" sz="quarter" idx="11"/>
          </p:nvPr>
        </p:nvSpPr>
        <p:spPr/>
        <p:txBody>
          <a:bodyPr/>
          <a:lstStyle/>
          <a:p>
            <a:r>
              <a:rPr lang="en-US"/>
              <a:t>Presentation by Pankaj Gupta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8670D9-FB85-4F31-B641-6172BA79CBFE}" type="datetime1">
              <a:rPr lang="en-US" smtClean="0"/>
              <a:t>7/28/2023</a:t>
            </a:fld>
            <a:endParaRPr lang="en-US" dirty="0"/>
          </a:p>
        </p:txBody>
      </p:sp>
      <p:sp>
        <p:nvSpPr>
          <p:cNvPr id="4" name="Footer Placeholder 3"/>
          <p:cNvSpPr>
            <a:spLocks noGrp="1"/>
          </p:cNvSpPr>
          <p:nvPr>
            <p:ph type="ftr" sz="quarter" idx="11"/>
          </p:nvPr>
        </p:nvSpPr>
        <p:spPr/>
        <p:txBody>
          <a:bodyPr/>
          <a:lstStyle/>
          <a:p>
            <a:r>
              <a:rPr lang="en-US"/>
              <a:t>Presentation by Pankaj Gupta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0836C0-F79F-4311-8D72-E786645030C0}" type="datetime1">
              <a:rPr lang="en-US" smtClean="0"/>
              <a:t>7/28/2023</a:t>
            </a:fld>
            <a:endParaRPr lang="en-US" dirty="0"/>
          </a:p>
        </p:txBody>
      </p:sp>
      <p:sp>
        <p:nvSpPr>
          <p:cNvPr id="3" name="Footer Placeholder 2"/>
          <p:cNvSpPr>
            <a:spLocks noGrp="1"/>
          </p:cNvSpPr>
          <p:nvPr>
            <p:ph type="ftr" sz="quarter" idx="11"/>
          </p:nvPr>
        </p:nvSpPr>
        <p:spPr/>
        <p:txBody>
          <a:bodyPr/>
          <a:lstStyle/>
          <a:p>
            <a:r>
              <a:rPr lang="en-US"/>
              <a:t>Presentation by Pankaj Gupta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05F696-7F22-441A-A305-468422CAF541}" type="datetime1">
              <a:rPr lang="en-US" smtClean="0"/>
              <a:t>7/28/2023</a:t>
            </a:fld>
            <a:endParaRPr lang="en-US" dirty="0"/>
          </a:p>
        </p:txBody>
      </p:sp>
      <p:sp>
        <p:nvSpPr>
          <p:cNvPr id="6" name="Footer Placeholder 5"/>
          <p:cNvSpPr>
            <a:spLocks noGrp="1"/>
          </p:cNvSpPr>
          <p:nvPr>
            <p:ph type="ftr" sz="quarter" idx="11"/>
          </p:nvPr>
        </p:nvSpPr>
        <p:spPr/>
        <p:txBody>
          <a:bodyPr/>
          <a:lstStyle/>
          <a:p>
            <a:r>
              <a:rPr lang="en-US"/>
              <a:t>Presentation by Pankaj Gupta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DF1ED62-0BEC-4141-A05A-A58642B5C472}" type="datetime1">
              <a:rPr lang="en-US" smtClean="0"/>
              <a:t>7/28/2023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Presentation by Pankaj Gupta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D983B1-B4C5-4956-9FE2-D19248F37158}" type="datetime1">
              <a:rPr lang="en-US" smtClean="0"/>
              <a:t>7/28/2023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by Pankaj Gupta</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0CDBF-F722-7EB4-3B27-E6352078EC3D}"/>
              </a:ext>
            </a:extLst>
          </p:cNvPr>
          <p:cNvSpPr>
            <a:spLocks noGrp="1"/>
          </p:cNvSpPr>
          <p:nvPr>
            <p:ph type="ctrTitle"/>
          </p:nvPr>
        </p:nvSpPr>
        <p:spPr>
          <a:xfrm>
            <a:off x="1180532" y="218613"/>
            <a:ext cx="10896600" cy="2541431"/>
          </a:xfrm>
        </p:spPr>
        <p:txBody>
          <a:bodyPr>
            <a:normAutofit/>
          </a:bodyPr>
          <a:lstStyle/>
          <a:p>
            <a:pPr algn="ctr"/>
            <a:r>
              <a:rPr lang="en-IN" sz="6000" dirty="0">
                <a:solidFill>
                  <a:schemeClr val="accent2">
                    <a:lumMod val="50000"/>
                  </a:schemeClr>
                </a:solidFill>
              </a:rPr>
              <a:t>CONCURRENCY IN GOLANG</a:t>
            </a:r>
          </a:p>
        </p:txBody>
      </p:sp>
      <p:sp>
        <p:nvSpPr>
          <p:cNvPr id="4" name="Content Placeholder 2">
            <a:extLst>
              <a:ext uri="{FF2B5EF4-FFF2-40B4-BE49-F238E27FC236}">
                <a16:creationId xmlns:a16="http://schemas.microsoft.com/office/drawing/2014/main" id="{1892587A-250B-1DA9-73C8-A12BB00C5C4B}"/>
              </a:ext>
            </a:extLst>
          </p:cNvPr>
          <p:cNvSpPr txBox="1">
            <a:spLocks/>
          </p:cNvSpPr>
          <p:nvPr/>
        </p:nvSpPr>
        <p:spPr>
          <a:xfrm>
            <a:off x="1451579" y="3763478"/>
            <a:ext cx="9603275" cy="1702867"/>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endParaRPr lang="en-IN" dirty="0"/>
          </a:p>
        </p:txBody>
      </p:sp>
      <p:sp>
        <p:nvSpPr>
          <p:cNvPr id="5" name="Title 1">
            <a:extLst>
              <a:ext uri="{FF2B5EF4-FFF2-40B4-BE49-F238E27FC236}">
                <a16:creationId xmlns:a16="http://schemas.microsoft.com/office/drawing/2014/main" id="{41AF26C9-C6C8-05FC-C3AF-0340B57368F6}"/>
              </a:ext>
            </a:extLst>
          </p:cNvPr>
          <p:cNvSpPr txBox="1">
            <a:spLocks/>
          </p:cNvSpPr>
          <p:nvPr/>
        </p:nvSpPr>
        <p:spPr>
          <a:xfrm>
            <a:off x="2310297" y="3094522"/>
            <a:ext cx="8637073" cy="2541431"/>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endParaRPr lang="en-IN" dirty="0"/>
          </a:p>
        </p:txBody>
      </p:sp>
      <p:sp>
        <p:nvSpPr>
          <p:cNvPr id="7" name="Content Placeholder 2">
            <a:extLst>
              <a:ext uri="{FF2B5EF4-FFF2-40B4-BE49-F238E27FC236}">
                <a16:creationId xmlns:a16="http://schemas.microsoft.com/office/drawing/2014/main" id="{155C0CB1-37F6-DDE9-C299-F7015B03E8F0}"/>
              </a:ext>
            </a:extLst>
          </p:cNvPr>
          <p:cNvSpPr txBox="1">
            <a:spLocks/>
          </p:cNvSpPr>
          <p:nvPr/>
        </p:nvSpPr>
        <p:spPr>
          <a:xfrm>
            <a:off x="1722172" y="3763478"/>
            <a:ext cx="9813321" cy="3788168"/>
          </a:xfrm>
          <a:prstGeom prst="rect">
            <a:avLst/>
          </a:prstGeom>
        </p:spPr>
        <p:txBody>
          <a:bodyPr vert="horz" lIns="91440" tIns="91440" rIns="91440" bIns="91440" rtlCol="0">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ctr"/>
            <a:r>
              <a:rPr lang="en-IN" sz="3600" dirty="0">
                <a:solidFill>
                  <a:schemeClr val="accent1">
                    <a:lumMod val="50000"/>
                  </a:schemeClr>
                </a:solidFill>
              </a:rPr>
              <a:t>GOROUTINES &amp; CHANNELS</a:t>
            </a:r>
            <a:r>
              <a:rPr lang="en-IN" dirty="0"/>
              <a:t> </a:t>
            </a:r>
            <a:br>
              <a:rPr lang="en-IN" dirty="0"/>
            </a:br>
            <a:br>
              <a:rPr lang="en-IN" dirty="0"/>
            </a:br>
            <a:br>
              <a:rPr lang="en-IN" dirty="0"/>
            </a:br>
            <a:endParaRPr lang="en-IN" dirty="0"/>
          </a:p>
          <a:p>
            <a:br>
              <a:rPr lang="en-IN" dirty="0"/>
            </a:br>
            <a:endParaRPr lang="en-IN" dirty="0"/>
          </a:p>
        </p:txBody>
      </p:sp>
    </p:spTree>
    <p:extLst>
      <p:ext uri="{BB962C8B-B14F-4D97-AF65-F5344CB8AC3E}">
        <p14:creationId xmlns:p14="http://schemas.microsoft.com/office/powerpoint/2010/main" val="3995944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9F6D95-24C0-A6F2-051A-FFA16B10D80E}"/>
              </a:ext>
            </a:extLst>
          </p:cNvPr>
          <p:cNvSpPr txBox="1"/>
          <p:nvPr/>
        </p:nvSpPr>
        <p:spPr>
          <a:xfrm>
            <a:off x="4219575" y="0"/>
            <a:ext cx="6102350" cy="5863144"/>
          </a:xfrm>
          <a:prstGeom prst="rect">
            <a:avLst/>
          </a:prstGeom>
          <a:noFill/>
        </p:spPr>
        <p:txBody>
          <a:bodyPr wrap="square">
            <a:spAutoFit/>
          </a:bodyPr>
          <a:lstStyle/>
          <a:p>
            <a:r>
              <a:rPr lang="en-IN" sz="1500" dirty="0"/>
              <a:t>package main</a:t>
            </a:r>
          </a:p>
          <a:p>
            <a:endParaRPr lang="en-IN" sz="1500" dirty="0"/>
          </a:p>
          <a:p>
            <a:r>
              <a:rPr lang="en-IN" sz="1500" dirty="0"/>
              <a:t>import (</a:t>
            </a:r>
          </a:p>
          <a:p>
            <a:r>
              <a:rPr lang="en-IN" sz="1500" dirty="0"/>
              <a:t>	"</a:t>
            </a:r>
            <a:r>
              <a:rPr lang="en-IN" sz="1500" dirty="0" err="1"/>
              <a:t>fmt</a:t>
            </a:r>
            <a:r>
              <a:rPr lang="en-IN" sz="1500" dirty="0"/>
              <a:t>"</a:t>
            </a:r>
          </a:p>
          <a:p>
            <a:r>
              <a:rPr lang="en-IN" sz="1500" dirty="0"/>
              <a:t>	"sync"</a:t>
            </a:r>
          </a:p>
          <a:p>
            <a:r>
              <a:rPr lang="en-IN" sz="1500" dirty="0"/>
              <a:t>)</a:t>
            </a:r>
          </a:p>
          <a:p>
            <a:r>
              <a:rPr lang="en-IN" sz="1500" dirty="0"/>
              <a:t>var </a:t>
            </a:r>
            <a:r>
              <a:rPr lang="en-IN" sz="1500" dirty="0" err="1"/>
              <a:t>wg</a:t>
            </a:r>
            <a:r>
              <a:rPr lang="en-IN" sz="1500" dirty="0"/>
              <a:t> </a:t>
            </a:r>
            <a:r>
              <a:rPr lang="en-IN" sz="1500" dirty="0" err="1"/>
              <a:t>sync.WaitGroup</a:t>
            </a:r>
            <a:endParaRPr lang="en-IN" sz="1500" dirty="0"/>
          </a:p>
          <a:p>
            <a:r>
              <a:rPr lang="en-IN" sz="1500" dirty="0" err="1"/>
              <a:t>func</a:t>
            </a:r>
            <a:r>
              <a:rPr lang="en-IN" sz="1500" dirty="0"/>
              <a:t> display1() {</a:t>
            </a:r>
          </a:p>
          <a:p>
            <a:r>
              <a:rPr lang="en-IN" sz="1500" dirty="0"/>
              <a:t>	</a:t>
            </a:r>
            <a:r>
              <a:rPr lang="en-IN" sz="1500" dirty="0" err="1"/>
              <a:t>fmt.Println</a:t>
            </a:r>
            <a:r>
              <a:rPr lang="en-IN" sz="1500" dirty="0"/>
              <a:t>("Hello world1")</a:t>
            </a:r>
          </a:p>
          <a:p>
            <a:r>
              <a:rPr lang="en-IN" sz="1500" dirty="0"/>
              <a:t>	</a:t>
            </a:r>
            <a:r>
              <a:rPr lang="en-IN" sz="1500" dirty="0" err="1"/>
              <a:t>wg.Done</a:t>
            </a:r>
            <a:r>
              <a:rPr lang="en-IN" sz="1500" dirty="0"/>
              <a:t>()</a:t>
            </a:r>
          </a:p>
          <a:p>
            <a:r>
              <a:rPr lang="en-IN" sz="1500" dirty="0"/>
              <a:t>}</a:t>
            </a:r>
          </a:p>
          <a:p>
            <a:r>
              <a:rPr lang="en-IN" sz="1500" dirty="0" err="1"/>
              <a:t>func</a:t>
            </a:r>
            <a:r>
              <a:rPr lang="en-IN" sz="1500" dirty="0"/>
              <a:t> display2() {</a:t>
            </a:r>
          </a:p>
          <a:p>
            <a:r>
              <a:rPr lang="en-IN" sz="1500" dirty="0"/>
              <a:t>	</a:t>
            </a:r>
            <a:r>
              <a:rPr lang="en-IN" sz="1500" dirty="0" err="1"/>
              <a:t>fmt.Println</a:t>
            </a:r>
            <a:r>
              <a:rPr lang="en-IN" sz="1500" dirty="0"/>
              <a:t>("Hello world2")</a:t>
            </a:r>
          </a:p>
          <a:p>
            <a:r>
              <a:rPr lang="en-IN" sz="1500" dirty="0"/>
              <a:t>	</a:t>
            </a:r>
            <a:r>
              <a:rPr lang="en-IN" sz="1500" dirty="0" err="1"/>
              <a:t>wg.Done</a:t>
            </a:r>
            <a:r>
              <a:rPr lang="en-IN" sz="1500" dirty="0"/>
              <a:t>()</a:t>
            </a:r>
          </a:p>
          <a:p>
            <a:r>
              <a:rPr lang="en-IN" sz="1500" dirty="0"/>
              <a:t>}</a:t>
            </a:r>
          </a:p>
          <a:p>
            <a:r>
              <a:rPr lang="en-IN" sz="1500" dirty="0" err="1"/>
              <a:t>func</a:t>
            </a:r>
            <a:r>
              <a:rPr lang="en-IN" sz="1500" dirty="0"/>
              <a:t> main() {</a:t>
            </a:r>
          </a:p>
          <a:p>
            <a:r>
              <a:rPr lang="en-IN" sz="1500" dirty="0"/>
              <a:t>	</a:t>
            </a:r>
            <a:r>
              <a:rPr lang="en-IN" sz="1500" dirty="0" err="1"/>
              <a:t>fmt.Println</a:t>
            </a:r>
            <a:r>
              <a:rPr lang="en-IN" sz="1500" dirty="0"/>
              <a:t>("Hello main")</a:t>
            </a:r>
          </a:p>
          <a:p>
            <a:r>
              <a:rPr lang="en-IN" sz="1500" dirty="0"/>
              <a:t>	go display1()</a:t>
            </a:r>
          </a:p>
          <a:p>
            <a:r>
              <a:rPr lang="en-IN" sz="1500" dirty="0"/>
              <a:t>	</a:t>
            </a:r>
            <a:r>
              <a:rPr lang="en-IN" sz="1500" dirty="0" err="1"/>
              <a:t>wg.Add</a:t>
            </a:r>
            <a:r>
              <a:rPr lang="en-IN" sz="1500" dirty="0"/>
              <a:t>(1)</a:t>
            </a:r>
          </a:p>
          <a:p>
            <a:r>
              <a:rPr lang="en-IN" sz="1500" dirty="0"/>
              <a:t>	go display2()</a:t>
            </a:r>
          </a:p>
          <a:p>
            <a:r>
              <a:rPr lang="en-IN" sz="1500" dirty="0"/>
              <a:t>	</a:t>
            </a:r>
            <a:r>
              <a:rPr lang="en-IN" sz="1500" dirty="0" err="1"/>
              <a:t>wg.Add</a:t>
            </a:r>
            <a:r>
              <a:rPr lang="en-IN" sz="1500" dirty="0"/>
              <a:t>(1)</a:t>
            </a:r>
          </a:p>
          <a:p>
            <a:endParaRPr lang="en-IN" sz="1500" dirty="0"/>
          </a:p>
          <a:p>
            <a:r>
              <a:rPr lang="en-IN" sz="1500" dirty="0"/>
              <a:t>	</a:t>
            </a:r>
            <a:r>
              <a:rPr lang="en-IN" sz="1500" dirty="0" err="1"/>
              <a:t>fmt.Println</a:t>
            </a:r>
            <a:r>
              <a:rPr lang="en-IN" sz="1500" dirty="0"/>
              <a:t>("Hello main 2")</a:t>
            </a:r>
          </a:p>
          <a:p>
            <a:r>
              <a:rPr lang="en-IN" sz="1500" dirty="0"/>
              <a:t>	</a:t>
            </a:r>
            <a:r>
              <a:rPr lang="en-IN" sz="1500" dirty="0" err="1"/>
              <a:t>wg.Wait</a:t>
            </a:r>
            <a:r>
              <a:rPr lang="en-IN" sz="1500" dirty="0"/>
              <a:t>()</a:t>
            </a:r>
          </a:p>
          <a:p>
            <a:r>
              <a:rPr lang="en-IN" sz="1500" dirty="0"/>
              <a:t>}</a:t>
            </a:r>
          </a:p>
        </p:txBody>
      </p:sp>
      <p:sp>
        <p:nvSpPr>
          <p:cNvPr id="7" name="Footer Placeholder 6">
            <a:extLst>
              <a:ext uri="{FF2B5EF4-FFF2-40B4-BE49-F238E27FC236}">
                <a16:creationId xmlns:a16="http://schemas.microsoft.com/office/drawing/2014/main" id="{44D8DC30-2026-DD44-2F47-E93F039CDB6E}"/>
              </a:ext>
            </a:extLst>
          </p:cNvPr>
          <p:cNvSpPr txBox="1">
            <a:spLocks/>
          </p:cNvSpPr>
          <p:nvPr/>
        </p:nvSpPr>
        <p:spPr>
          <a:xfrm>
            <a:off x="6096000" y="6373029"/>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9" name="Date Placeholder 5">
            <a:extLst>
              <a:ext uri="{FF2B5EF4-FFF2-40B4-BE49-F238E27FC236}">
                <a16:creationId xmlns:a16="http://schemas.microsoft.com/office/drawing/2014/main" id="{FA494B48-DB26-55D0-14C7-AC6E16606B91}"/>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282497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16488C6-476D-89AD-C41F-BEC1EB67886D}"/>
              </a:ext>
            </a:extLst>
          </p:cNvPr>
          <p:cNvPicPr>
            <a:picLocks noChangeAspect="1"/>
          </p:cNvPicPr>
          <p:nvPr/>
        </p:nvPicPr>
        <p:blipFill>
          <a:blip r:embed="rId2"/>
          <a:stretch>
            <a:fillRect/>
          </a:stretch>
        </p:blipFill>
        <p:spPr>
          <a:xfrm>
            <a:off x="2108571" y="134755"/>
            <a:ext cx="7343438" cy="5582652"/>
          </a:xfrm>
          <a:prstGeom prst="rect">
            <a:avLst/>
          </a:prstGeom>
        </p:spPr>
      </p:pic>
      <p:sp>
        <p:nvSpPr>
          <p:cNvPr id="7" name="Footer Placeholder 6">
            <a:extLst>
              <a:ext uri="{FF2B5EF4-FFF2-40B4-BE49-F238E27FC236}">
                <a16:creationId xmlns:a16="http://schemas.microsoft.com/office/drawing/2014/main" id="{B7DB1786-DCE6-A94C-9D3F-23B2D7AB5AEB}"/>
              </a:ext>
            </a:extLst>
          </p:cNvPr>
          <p:cNvSpPr txBox="1">
            <a:spLocks/>
          </p:cNvSpPr>
          <p:nvPr/>
        </p:nvSpPr>
        <p:spPr>
          <a:xfrm>
            <a:off x="6096000" y="6373029"/>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10" name="Date Placeholder 5">
            <a:extLst>
              <a:ext uri="{FF2B5EF4-FFF2-40B4-BE49-F238E27FC236}">
                <a16:creationId xmlns:a16="http://schemas.microsoft.com/office/drawing/2014/main" id="{D17E3885-24C5-1800-4D7D-E8FA90A7FE84}"/>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1549858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B52AE2-A668-8125-5E6E-B5EF96EC20B6}"/>
              </a:ext>
            </a:extLst>
          </p:cNvPr>
          <p:cNvPicPr>
            <a:picLocks noChangeAspect="1"/>
          </p:cNvPicPr>
          <p:nvPr/>
        </p:nvPicPr>
        <p:blipFill>
          <a:blip r:embed="rId2"/>
          <a:stretch>
            <a:fillRect/>
          </a:stretch>
        </p:blipFill>
        <p:spPr>
          <a:xfrm>
            <a:off x="946038" y="0"/>
            <a:ext cx="10299923" cy="6160168"/>
          </a:xfrm>
          <a:prstGeom prst="rect">
            <a:avLst/>
          </a:prstGeom>
        </p:spPr>
      </p:pic>
      <p:sp>
        <p:nvSpPr>
          <p:cNvPr id="4" name="TextBox 3">
            <a:extLst>
              <a:ext uri="{FF2B5EF4-FFF2-40B4-BE49-F238E27FC236}">
                <a16:creationId xmlns:a16="http://schemas.microsoft.com/office/drawing/2014/main" id="{6FC4315B-5B1F-7FA9-667D-B01391CBB3FD}"/>
              </a:ext>
            </a:extLst>
          </p:cNvPr>
          <p:cNvSpPr txBox="1"/>
          <p:nvPr/>
        </p:nvSpPr>
        <p:spPr>
          <a:xfrm>
            <a:off x="2159000" y="6211669"/>
            <a:ext cx="6858000" cy="646331"/>
          </a:xfrm>
          <a:prstGeom prst="rect">
            <a:avLst/>
          </a:prstGeom>
          <a:noFill/>
        </p:spPr>
        <p:txBody>
          <a:bodyPr wrap="square" rtlCol="0">
            <a:spAutoFit/>
          </a:bodyPr>
          <a:lstStyle/>
          <a:p>
            <a:r>
              <a:rPr lang="en-IN" dirty="0">
                <a:solidFill>
                  <a:schemeClr val="bg1"/>
                </a:solidFill>
              </a:rPr>
              <a:t>for{  I := 0;i&lt;</a:t>
            </a:r>
            <a:r>
              <a:rPr lang="en-IN" dirty="0" err="1">
                <a:solidFill>
                  <a:schemeClr val="bg1"/>
                </a:solidFill>
              </a:rPr>
              <a:t>len</a:t>
            </a:r>
            <a:r>
              <a:rPr lang="en-IN" dirty="0">
                <a:solidFill>
                  <a:schemeClr val="bg1"/>
                </a:solidFill>
              </a:rPr>
              <a:t>(</a:t>
            </a:r>
            <a:r>
              <a:rPr lang="en-IN" dirty="0" err="1">
                <a:solidFill>
                  <a:schemeClr val="bg1"/>
                </a:solidFill>
              </a:rPr>
              <a:t>list_of_db_names</a:t>
            </a:r>
            <a:r>
              <a:rPr lang="en-IN" dirty="0">
                <a:solidFill>
                  <a:schemeClr val="bg1"/>
                </a:solidFill>
              </a:rPr>
              <a:t>)-1;i++</a:t>
            </a:r>
            <a:br>
              <a:rPr lang="en-IN" dirty="0">
                <a:solidFill>
                  <a:schemeClr val="bg1"/>
                </a:solidFill>
              </a:rPr>
            </a:br>
            <a:r>
              <a:rPr lang="en-IN" dirty="0">
                <a:solidFill>
                  <a:schemeClr val="bg1"/>
                </a:solidFill>
              </a:rPr>
              <a:t>	go </a:t>
            </a:r>
            <a:r>
              <a:rPr lang="en-IN" dirty="0" err="1">
                <a:solidFill>
                  <a:schemeClr val="bg1"/>
                </a:solidFill>
              </a:rPr>
              <a:t>take_backup</a:t>
            </a:r>
            <a:r>
              <a:rPr lang="en-IN" dirty="0">
                <a:solidFill>
                  <a:schemeClr val="bg1"/>
                </a:solidFill>
              </a:rPr>
              <a:t>(</a:t>
            </a:r>
            <a:r>
              <a:rPr lang="en-IN" dirty="0" err="1">
                <a:solidFill>
                  <a:schemeClr val="bg1"/>
                </a:solidFill>
              </a:rPr>
              <a:t>list_of_db_names</a:t>
            </a:r>
            <a:r>
              <a:rPr lang="en-IN" dirty="0">
                <a:solidFill>
                  <a:schemeClr val="bg1"/>
                </a:solidFill>
              </a:rPr>
              <a:t>[</a:t>
            </a:r>
            <a:r>
              <a:rPr lang="en-IN" dirty="0" err="1">
                <a:solidFill>
                  <a:schemeClr val="bg1"/>
                </a:solidFill>
              </a:rPr>
              <a:t>i</a:t>
            </a:r>
            <a:r>
              <a:rPr lang="en-IN" dirty="0">
                <a:solidFill>
                  <a:schemeClr val="bg1"/>
                </a:solidFill>
              </a:rPr>
              <a:t>]) } </a:t>
            </a:r>
          </a:p>
        </p:txBody>
      </p:sp>
      <p:sp>
        <p:nvSpPr>
          <p:cNvPr id="8" name="Footer Placeholder 6">
            <a:extLst>
              <a:ext uri="{FF2B5EF4-FFF2-40B4-BE49-F238E27FC236}">
                <a16:creationId xmlns:a16="http://schemas.microsoft.com/office/drawing/2014/main" id="{D6852037-D500-8D01-451D-DC9CEA75E86C}"/>
              </a:ext>
            </a:extLst>
          </p:cNvPr>
          <p:cNvSpPr txBox="1">
            <a:spLocks/>
          </p:cNvSpPr>
          <p:nvPr/>
        </p:nvSpPr>
        <p:spPr>
          <a:xfrm>
            <a:off x="6096000" y="6373029"/>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10" name="Date Placeholder 5">
            <a:extLst>
              <a:ext uri="{FF2B5EF4-FFF2-40B4-BE49-F238E27FC236}">
                <a16:creationId xmlns:a16="http://schemas.microsoft.com/office/drawing/2014/main" id="{94AD556E-59A5-709B-FE71-2E79D4D42EB4}"/>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79618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9451-C22E-64F5-388E-732E5C8C1CE4}"/>
              </a:ext>
            </a:extLst>
          </p:cNvPr>
          <p:cNvSpPr>
            <a:spLocks noGrp="1"/>
          </p:cNvSpPr>
          <p:nvPr>
            <p:ph type="title"/>
          </p:nvPr>
        </p:nvSpPr>
        <p:spPr>
          <a:xfrm>
            <a:off x="1451579" y="867037"/>
            <a:ext cx="9603275" cy="1049235"/>
          </a:xfrm>
        </p:spPr>
        <p:txBody>
          <a:bodyPr/>
          <a:lstStyle/>
          <a:p>
            <a:pPr algn="ctr"/>
            <a:r>
              <a:rPr lang="en-IN" sz="3200" dirty="0"/>
              <a:t>CODE SNIPPET - CHANNELS </a:t>
            </a:r>
            <a:br>
              <a:rPr lang="en-IN" sz="3200" dirty="0"/>
            </a:br>
            <a:endParaRPr lang="en-IN" dirty="0"/>
          </a:p>
        </p:txBody>
      </p:sp>
      <p:sp>
        <p:nvSpPr>
          <p:cNvPr id="10" name="TextBox 9">
            <a:extLst>
              <a:ext uri="{FF2B5EF4-FFF2-40B4-BE49-F238E27FC236}">
                <a16:creationId xmlns:a16="http://schemas.microsoft.com/office/drawing/2014/main" id="{413A53E0-FE09-D455-2271-F249AC5BDDA8}"/>
              </a:ext>
            </a:extLst>
          </p:cNvPr>
          <p:cNvSpPr txBox="1"/>
          <p:nvPr/>
        </p:nvSpPr>
        <p:spPr>
          <a:xfrm>
            <a:off x="1758431" y="1916272"/>
            <a:ext cx="3581400" cy="3785652"/>
          </a:xfrm>
          <a:prstGeom prst="rect">
            <a:avLst/>
          </a:prstGeom>
          <a:noFill/>
        </p:spPr>
        <p:txBody>
          <a:bodyPr wrap="square" rtlCol="0">
            <a:spAutoFit/>
          </a:bodyPr>
          <a:lstStyle/>
          <a:p>
            <a:r>
              <a:rPr lang="en-IN" sz="1600" dirty="0"/>
              <a:t>package main</a:t>
            </a:r>
          </a:p>
          <a:p>
            <a:endParaRPr lang="en-IN" sz="1600" dirty="0"/>
          </a:p>
          <a:p>
            <a:r>
              <a:rPr lang="en-IN" sz="1600" dirty="0"/>
              <a:t>import (</a:t>
            </a:r>
          </a:p>
          <a:p>
            <a:r>
              <a:rPr lang="en-IN" sz="1600" dirty="0"/>
              <a:t>	"</a:t>
            </a:r>
            <a:r>
              <a:rPr lang="en-IN" sz="1600" dirty="0" err="1"/>
              <a:t>fmt</a:t>
            </a:r>
            <a:r>
              <a:rPr lang="en-IN" sz="1600" dirty="0"/>
              <a:t>"</a:t>
            </a:r>
          </a:p>
          <a:p>
            <a:r>
              <a:rPr lang="en-IN" sz="1600" dirty="0"/>
              <a:t>	"sync"</a:t>
            </a:r>
          </a:p>
          <a:p>
            <a:r>
              <a:rPr lang="en-IN" sz="1600" dirty="0"/>
              <a:t>)</a:t>
            </a:r>
          </a:p>
          <a:p>
            <a:endParaRPr lang="en-IN" sz="1600" dirty="0"/>
          </a:p>
          <a:p>
            <a:r>
              <a:rPr lang="en-IN" sz="1600" dirty="0"/>
              <a:t>var </a:t>
            </a:r>
            <a:r>
              <a:rPr lang="en-IN" sz="1600" dirty="0" err="1"/>
              <a:t>ch</a:t>
            </a:r>
            <a:r>
              <a:rPr lang="en-IN" sz="1600" dirty="0"/>
              <a:t> = make(</a:t>
            </a:r>
            <a:r>
              <a:rPr lang="en-IN" sz="1600" dirty="0" err="1"/>
              <a:t>chan</a:t>
            </a:r>
            <a:r>
              <a:rPr lang="en-IN" sz="1600" dirty="0"/>
              <a:t> string, 5)</a:t>
            </a:r>
          </a:p>
          <a:p>
            <a:endParaRPr lang="en-IN" sz="1600" dirty="0"/>
          </a:p>
          <a:p>
            <a:r>
              <a:rPr lang="en-IN" sz="1600" dirty="0"/>
              <a:t>var </a:t>
            </a:r>
            <a:r>
              <a:rPr lang="en-IN" sz="1600" dirty="0" err="1"/>
              <a:t>wg</a:t>
            </a:r>
            <a:r>
              <a:rPr lang="en-IN" sz="1600" dirty="0"/>
              <a:t> </a:t>
            </a:r>
            <a:r>
              <a:rPr lang="en-IN" sz="1600" dirty="0" err="1"/>
              <a:t>sync.WaitGroup</a:t>
            </a:r>
            <a:endParaRPr lang="en-IN" sz="1600" dirty="0"/>
          </a:p>
          <a:p>
            <a:endParaRPr lang="en-IN" sz="1600" dirty="0"/>
          </a:p>
          <a:p>
            <a:r>
              <a:rPr lang="en-IN" sz="1600" dirty="0" err="1"/>
              <a:t>func</a:t>
            </a:r>
            <a:r>
              <a:rPr lang="en-IN" sz="1600" dirty="0"/>
              <a:t> display1() {</a:t>
            </a:r>
          </a:p>
          <a:p>
            <a:r>
              <a:rPr lang="en-IN" sz="1600" dirty="0"/>
              <a:t>	</a:t>
            </a:r>
            <a:r>
              <a:rPr lang="en-IN" sz="1600" dirty="0" err="1"/>
              <a:t>fmt.Println</a:t>
            </a:r>
            <a:r>
              <a:rPr lang="en-IN" sz="1600" dirty="0"/>
              <a:t>("Hello world1")</a:t>
            </a:r>
          </a:p>
          <a:p>
            <a:r>
              <a:rPr lang="en-IN" sz="1600" dirty="0"/>
              <a:t>	</a:t>
            </a:r>
            <a:r>
              <a:rPr lang="en-IN" sz="1600" dirty="0" err="1"/>
              <a:t>ch</a:t>
            </a:r>
            <a:r>
              <a:rPr lang="en-IN" sz="1600" dirty="0"/>
              <a:t> &lt;- "channel string"</a:t>
            </a:r>
          </a:p>
          <a:p>
            <a:r>
              <a:rPr lang="en-IN" sz="1600" dirty="0"/>
              <a:t>}</a:t>
            </a:r>
          </a:p>
        </p:txBody>
      </p:sp>
      <p:sp>
        <p:nvSpPr>
          <p:cNvPr id="11" name="TextBox 10">
            <a:extLst>
              <a:ext uri="{FF2B5EF4-FFF2-40B4-BE49-F238E27FC236}">
                <a16:creationId xmlns:a16="http://schemas.microsoft.com/office/drawing/2014/main" id="{5CF8BFA7-E999-5295-BA60-701BBB8CB98C}"/>
              </a:ext>
            </a:extLst>
          </p:cNvPr>
          <p:cNvSpPr txBox="1"/>
          <p:nvPr/>
        </p:nvSpPr>
        <p:spPr>
          <a:xfrm>
            <a:off x="6223000" y="1916272"/>
            <a:ext cx="5803900" cy="4278094"/>
          </a:xfrm>
          <a:prstGeom prst="rect">
            <a:avLst/>
          </a:prstGeom>
          <a:noFill/>
        </p:spPr>
        <p:txBody>
          <a:bodyPr wrap="square" rtlCol="0">
            <a:spAutoFit/>
          </a:bodyPr>
          <a:lstStyle/>
          <a:p>
            <a:r>
              <a:rPr lang="en-IN" sz="1600" dirty="0" err="1"/>
              <a:t>func</a:t>
            </a:r>
            <a:r>
              <a:rPr lang="en-IN" sz="1600" dirty="0"/>
              <a:t> display2() {</a:t>
            </a:r>
          </a:p>
          <a:p>
            <a:r>
              <a:rPr lang="en-IN" sz="1600" dirty="0"/>
              <a:t>	</a:t>
            </a:r>
            <a:r>
              <a:rPr lang="en-IN" sz="1600" dirty="0" err="1"/>
              <a:t>fmt.Println</a:t>
            </a:r>
            <a:r>
              <a:rPr lang="en-IN" sz="1600" dirty="0"/>
              <a:t>("Hello world2")</a:t>
            </a:r>
          </a:p>
          <a:p>
            <a:r>
              <a:rPr lang="en-IN" sz="1600" dirty="0"/>
              <a:t>	str := &lt;-</a:t>
            </a:r>
            <a:r>
              <a:rPr lang="en-IN" sz="1600" dirty="0" err="1"/>
              <a:t>ch</a:t>
            </a:r>
            <a:endParaRPr lang="en-IN" sz="1600" dirty="0"/>
          </a:p>
          <a:p>
            <a:r>
              <a:rPr lang="en-IN" sz="1600" dirty="0"/>
              <a:t>	</a:t>
            </a:r>
            <a:r>
              <a:rPr lang="en-IN" sz="1600" dirty="0" err="1"/>
              <a:t>fmt.Println</a:t>
            </a:r>
            <a:r>
              <a:rPr lang="en-IN" sz="1600" dirty="0"/>
              <a:t>(str)</a:t>
            </a:r>
          </a:p>
          <a:p>
            <a:r>
              <a:rPr lang="en-IN" sz="1600" dirty="0"/>
              <a:t>	</a:t>
            </a:r>
            <a:r>
              <a:rPr lang="en-IN" sz="1600" dirty="0" err="1"/>
              <a:t>wg.Done</a:t>
            </a:r>
            <a:r>
              <a:rPr lang="en-IN" sz="1600" dirty="0"/>
              <a:t>()</a:t>
            </a:r>
          </a:p>
          <a:p>
            <a:r>
              <a:rPr lang="en-IN" sz="1600" dirty="0"/>
              <a:t>}</a:t>
            </a:r>
          </a:p>
          <a:p>
            <a:r>
              <a:rPr lang="en-IN" sz="1600" dirty="0" err="1"/>
              <a:t>func</a:t>
            </a:r>
            <a:r>
              <a:rPr lang="en-IN" sz="1600" dirty="0"/>
              <a:t> main() {</a:t>
            </a:r>
          </a:p>
          <a:p>
            <a:endParaRPr lang="en-IN" sz="1600" dirty="0"/>
          </a:p>
          <a:p>
            <a:r>
              <a:rPr lang="en-IN" sz="1600" dirty="0"/>
              <a:t>	</a:t>
            </a:r>
            <a:r>
              <a:rPr lang="en-IN" sz="1600" dirty="0" err="1"/>
              <a:t>fmt.Println</a:t>
            </a:r>
            <a:r>
              <a:rPr lang="en-IN" sz="1600" dirty="0"/>
              <a:t>("Hello main")</a:t>
            </a:r>
          </a:p>
          <a:p>
            <a:r>
              <a:rPr lang="en-IN" sz="1600" dirty="0"/>
              <a:t>	go display1()</a:t>
            </a:r>
          </a:p>
          <a:p>
            <a:r>
              <a:rPr lang="en-IN" sz="1600" dirty="0"/>
              <a:t>	</a:t>
            </a:r>
            <a:r>
              <a:rPr lang="en-IN" sz="1600" dirty="0" err="1"/>
              <a:t>wg.Add</a:t>
            </a:r>
            <a:r>
              <a:rPr lang="en-IN" sz="1600" dirty="0"/>
              <a:t>(1)</a:t>
            </a:r>
          </a:p>
          <a:p>
            <a:r>
              <a:rPr lang="en-IN" sz="1600" dirty="0"/>
              <a:t>	go display2()</a:t>
            </a:r>
          </a:p>
          <a:p>
            <a:endParaRPr lang="en-IN" sz="1600" dirty="0"/>
          </a:p>
          <a:p>
            <a:r>
              <a:rPr lang="en-IN" sz="1600" dirty="0"/>
              <a:t>	</a:t>
            </a:r>
            <a:r>
              <a:rPr lang="en-IN" sz="1600" dirty="0" err="1"/>
              <a:t>fmt.Println</a:t>
            </a:r>
            <a:r>
              <a:rPr lang="en-IN" sz="1600" dirty="0"/>
              <a:t>("Hello main 2")</a:t>
            </a:r>
          </a:p>
          <a:p>
            <a:r>
              <a:rPr lang="en-IN" sz="1600" dirty="0"/>
              <a:t>	</a:t>
            </a:r>
            <a:r>
              <a:rPr lang="en-IN" sz="1600" dirty="0" err="1"/>
              <a:t>wg.Wait</a:t>
            </a:r>
            <a:r>
              <a:rPr lang="en-IN" sz="1600" dirty="0"/>
              <a:t>()</a:t>
            </a:r>
          </a:p>
          <a:p>
            <a:r>
              <a:rPr lang="en-IN" sz="1600" dirty="0"/>
              <a:t>}</a:t>
            </a:r>
          </a:p>
          <a:p>
            <a:endParaRPr lang="en-IN" sz="1600" dirty="0"/>
          </a:p>
        </p:txBody>
      </p:sp>
      <p:sp>
        <p:nvSpPr>
          <p:cNvPr id="12" name="Footer Placeholder 6">
            <a:extLst>
              <a:ext uri="{FF2B5EF4-FFF2-40B4-BE49-F238E27FC236}">
                <a16:creationId xmlns:a16="http://schemas.microsoft.com/office/drawing/2014/main" id="{97E9AB8F-B0DB-05FC-981E-67BB1502D947}"/>
              </a:ext>
            </a:extLst>
          </p:cNvPr>
          <p:cNvSpPr txBox="1">
            <a:spLocks/>
          </p:cNvSpPr>
          <p:nvPr/>
        </p:nvSpPr>
        <p:spPr>
          <a:xfrm>
            <a:off x="6253164" y="6397925"/>
            <a:ext cx="5938836" cy="28430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13" name="Date Placeholder 5">
            <a:extLst>
              <a:ext uri="{FF2B5EF4-FFF2-40B4-BE49-F238E27FC236}">
                <a16:creationId xmlns:a16="http://schemas.microsoft.com/office/drawing/2014/main" id="{DEAF489E-F701-0DAA-BE6B-E2692F816CAD}"/>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320691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16F8-A97A-10EF-0F6D-811FF8CA2A8B}"/>
              </a:ext>
            </a:extLst>
          </p:cNvPr>
          <p:cNvSpPr>
            <a:spLocks noGrp="1"/>
          </p:cNvSpPr>
          <p:nvPr>
            <p:ph type="title"/>
          </p:nvPr>
        </p:nvSpPr>
        <p:spPr>
          <a:xfrm>
            <a:off x="1583119" y="5391785"/>
            <a:ext cx="9603275" cy="1049235"/>
          </a:xfrm>
        </p:spPr>
        <p:txBody>
          <a:bodyPr>
            <a:normAutofit/>
          </a:bodyPr>
          <a:lstStyle/>
          <a:p>
            <a:pPr algn="ctr"/>
            <a:r>
              <a:rPr lang="en-IN" sz="2200" dirty="0"/>
              <a:t>PRESENTATION CONCLUDES</a:t>
            </a:r>
            <a:br>
              <a:rPr lang="en-IN" sz="2200" dirty="0"/>
            </a:br>
            <a:r>
              <a:rPr lang="en-IN" sz="2200" dirty="0"/>
              <a:t>FEEDBACK &amp; Questions…?</a:t>
            </a:r>
          </a:p>
        </p:txBody>
      </p:sp>
      <p:sp>
        <p:nvSpPr>
          <p:cNvPr id="6" name="Date Placeholder 5">
            <a:extLst>
              <a:ext uri="{FF2B5EF4-FFF2-40B4-BE49-F238E27FC236}">
                <a16:creationId xmlns:a16="http://schemas.microsoft.com/office/drawing/2014/main" id="{8358E5C1-53A4-BC2D-D0BD-42C48DB6F78C}"/>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
        <p:nvSpPr>
          <p:cNvPr id="7" name="Footer Placeholder 6">
            <a:extLst>
              <a:ext uri="{FF2B5EF4-FFF2-40B4-BE49-F238E27FC236}">
                <a16:creationId xmlns:a16="http://schemas.microsoft.com/office/drawing/2014/main" id="{F1CB2A15-A633-DDF6-D51E-A65BC6136AD0}"/>
              </a:ext>
            </a:extLst>
          </p:cNvPr>
          <p:cNvSpPr txBox="1">
            <a:spLocks/>
          </p:cNvSpPr>
          <p:nvPr/>
        </p:nvSpPr>
        <p:spPr>
          <a:xfrm>
            <a:off x="6253164" y="6397925"/>
            <a:ext cx="5938836" cy="28430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5" name="Title 1">
            <a:extLst>
              <a:ext uri="{FF2B5EF4-FFF2-40B4-BE49-F238E27FC236}">
                <a16:creationId xmlns:a16="http://schemas.microsoft.com/office/drawing/2014/main" id="{B3ACE825-6D36-4FBC-FFD7-98DC16270460}"/>
              </a:ext>
            </a:extLst>
          </p:cNvPr>
          <p:cNvSpPr txBox="1">
            <a:spLocks/>
          </p:cNvSpPr>
          <p:nvPr/>
        </p:nvSpPr>
        <p:spPr>
          <a:xfrm>
            <a:off x="1292169" y="743666"/>
            <a:ext cx="9607661" cy="70960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IN" dirty="0"/>
              <a:t>conclusion</a:t>
            </a:r>
          </a:p>
        </p:txBody>
      </p:sp>
      <p:sp>
        <p:nvSpPr>
          <p:cNvPr id="10" name="TextBox 9">
            <a:extLst>
              <a:ext uri="{FF2B5EF4-FFF2-40B4-BE49-F238E27FC236}">
                <a16:creationId xmlns:a16="http://schemas.microsoft.com/office/drawing/2014/main" id="{8435284E-4D88-48B5-8A78-A9534ECC4179}"/>
              </a:ext>
            </a:extLst>
          </p:cNvPr>
          <p:cNvSpPr txBox="1"/>
          <p:nvPr/>
        </p:nvSpPr>
        <p:spPr>
          <a:xfrm>
            <a:off x="577517" y="2995032"/>
            <a:ext cx="11614483" cy="523220"/>
          </a:xfrm>
          <a:prstGeom prst="rect">
            <a:avLst/>
          </a:prstGeom>
          <a:noFill/>
        </p:spPr>
        <p:txBody>
          <a:bodyPr wrap="square">
            <a:spAutoFit/>
          </a:bodyPr>
          <a:lstStyle/>
          <a:p>
            <a:pPr algn="ctr"/>
            <a:r>
              <a:rPr lang="en-US" sz="2800" b="1" i="1" u="sng" dirty="0">
                <a:solidFill>
                  <a:srgbClr val="202124"/>
                </a:solidFill>
                <a:effectLst/>
                <a:latin typeface="Google Sans"/>
              </a:rPr>
              <a:t>Don't communicate by sharing memory; share memory by communicating</a:t>
            </a:r>
            <a:endParaRPr lang="en-IN" sz="2800" b="1" i="1" u="sng" dirty="0"/>
          </a:p>
        </p:txBody>
      </p:sp>
    </p:spTree>
    <p:extLst>
      <p:ext uri="{BB962C8B-B14F-4D97-AF65-F5344CB8AC3E}">
        <p14:creationId xmlns:p14="http://schemas.microsoft.com/office/powerpoint/2010/main" val="152040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75EE-D9F9-E1FB-AB5B-1DCEA0A3FA9B}"/>
              </a:ext>
            </a:extLst>
          </p:cNvPr>
          <p:cNvSpPr>
            <a:spLocks noGrp="1"/>
          </p:cNvSpPr>
          <p:nvPr>
            <p:ph type="title"/>
          </p:nvPr>
        </p:nvSpPr>
        <p:spPr/>
        <p:txBody>
          <a:bodyPr/>
          <a:lstStyle/>
          <a:p>
            <a:pPr algn="ctr"/>
            <a:r>
              <a:rPr lang="en-IN" dirty="0"/>
              <a:t>OUTLINE OF THE PRESENTATION</a:t>
            </a:r>
          </a:p>
        </p:txBody>
      </p:sp>
      <p:sp>
        <p:nvSpPr>
          <p:cNvPr id="3" name="Content Placeholder 2">
            <a:extLst>
              <a:ext uri="{FF2B5EF4-FFF2-40B4-BE49-F238E27FC236}">
                <a16:creationId xmlns:a16="http://schemas.microsoft.com/office/drawing/2014/main" id="{DC717DFE-7DF6-404E-DF5D-4128A011C554}"/>
              </a:ext>
            </a:extLst>
          </p:cNvPr>
          <p:cNvSpPr>
            <a:spLocks noGrp="1"/>
          </p:cNvSpPr>
          <p:nvPr>
            <p:ph idx="1"/>
          </p:nvPr>
        </p:nvSpPr>
        <p:spPr/>
        <p:txBody>
          <a:bodyPr>
            <a:noAutofit/>
          </a:bodyPr>
          <a:lstStyle/>
          <a:p>
            <a:pPr>
              <a:lnSpc>
                <a:spcPct val="150000"/>
              </a:lnSpc>
            </a:pPr>
            <a:r>
              <a:rPr lang="en-IN" sz="2100" dirty="0"/>
              <a:t>CONCURRENCY VS PARALLELISM</a:t>
            </a:r>
          </a:p>
          <a:p>
            <a:pPr>
              <a:lnSpc>
                <a:spcPct val="150000"/>
              </a:lnSpc>
            </a:pPr>
            <a:r>
              <a:rPr lang="en-IN" sz="2100" dirty="0"/>
              <a:t>WHY DO WE NEED CONCURRENCY</a:t>
            </a:r>
          </a:p>
          <a:p>
            <a:pPr>
              <a:lnSpc>
                <a:spcPct val="150000"/>
              </a:lnSpc>
            </a:pPr>
            <a:r>
              <a:rPr lang="en-IN" sz="2100" dirty="0"/>
              <a:t>HOW DOES GO IMPLEMENT CONCURRENCY</a:t>
            </a:r>
          </a:p>
          <a:p>
            <a:pPr>
              <a:lnSpc>
                <a:spcPct val="150000"/>
              </a:lnSpc>
            </a:pPr>
            <a:r>
              <a:rPr lang="en-IN" sz="2100" dirty="0"/>
              <a:t>THREADS VS GOROUTINES</a:t>
            </a:r>
          </a:p>
          <a:p>
            <a:pPr>
              <a:lnSpc>
                <a:spcPct val="150000"/>
              </a:lnSpc>
            </a:pPr>
            <a:r>
              <a:rPr lang="en-IN" sz="2100" dirty="0"/>
              <a:t>BEHIND THE SCENES </a:t>
            </a:r>
          </a:p>
          <a:p>
            <a:pPr>
              <a:lnSpc>
                <a:spcPct val="150000"/>
              </a:lnSpc>
            </a:pPr>
            <a:r>
              <a:rPr lang="en-IN" sz="2100" dirty="0"/>
              <a:t>CODE-SNIPPETS</a:t>
            </a:r>
          </a:p>
          <a:p>
            <a:pPr>
              <a:lnSpc>
                <a:spcPct val="150000"/>
              </a:lnSpc>
            </a:pPr>
            <a:r>
              <a:rPr lang="en-IN" sz="2100" dirty="0"/>
              <a:t>CONCLUSION</a:t>
            </a:r>
          </a:p>
        </p:txBody>
      </p:sp>
      <p:sp>
        <p:nvSpPr>
          <p:cNvPr id="8" name="Footer Placeholder 6">
            <a:extLst>
              <a:ext uri="{FF2B5EF4-FFF2-40B4-BE49-F238E27FC236}">
                <a16:creationId xmlns:a16="http://schemas.microsoft.com/office/drawing/2014/main" id="{6FC41A38-C4C2-11E3-11FC-A767025FE59B}"/>
              </a:ext>
            </a:extLst>
          </p:cNvPr>
          <p:cNvSpPr txBox="1">
            <a:spLocks/>
          </p:cNvSpPr>
          <p:nvPr/>
        </p:nvSpPr>
        <p:spPr>
          <a:xfrm>
            <a:off x="6253164" y="6373029"/>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9" name="Date Placeholder 5">
            <a:extLst>
              <a:ext uri="{FF2B5EF4-FFF2-40B4-BE49-F238E27FC236}">
                <a16:creationId xmlns:a16="http://schemas.microsoft.com/office/drawing/2014/main" id="{42E93311-1AC0-15DF-6E4D-9FE4EC860C6A}"/>
              </a:ext>
            </a:extLst>
          </p:cNvPr>
          <p:cNvSpPr txBox="1">
            <a:spLocks/>
          </p:cNvSpPr>
          <p:nvPr/>
        </p:nvSpPr>
        <p:spPr>
          <a:xfrm>
            <a:off x="8691285" y="-19250"/>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33095B6-562F-491D-B0E2-50436E93CBE6}" type="datetime1">
              <a:rPr lang="en-US" sz="1600" b="1" smtClean="0">
                <a:solidFill>
                  <a:schemeClr val="accent1">
                    <a:lumMod val="50000"/>
                  </a:schemeClr>
                </a:solidFill>
              </a:rPr>
              <a:p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273881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EC61-1AE1-9110-7846-AF8F08778584}"/>
              </a:ext>
            </a:extLst>
          </p:cNvPr>
          <p:cNvSpPr>
            <a:spLocks noGrp="1"/>
          </p:cNvSpPr>
          <p:nvPr>
            <p:ph type="title"/>
          </p:nvPr>
        </p:nvSpPr>
        <p:spPr>
          <a:xfrm>
            <a:off x="1294362" y="806722"/>
            <a:ext cx="9603275" cy="1049235"/>
          </a:xfrm>
        </p:spPr>
        <p:txBody>
          <a:bodyPr/>
          <a:lstStyle/>
          <a:p>
            <a:pPr algn="ctr"/>
            <a:r>
              <a:rPr lang="en-IN" dirty="0"/>
              <a:t>CONCURRENCY VS PARALLELISM</a:t>
            </a:r>
          </a:p>
        </p:txBody>
      </p:sp>
      <p:sp>
        <p:nvSpPr>
          <p:cNvPr id="3" name="Content Placeholder 2">
            <a:extLst>
              <a:ext uri="{FF2B5EF4-FFF2-40B4-BE49-F238E27FC236}">
                <a16:creationId xmlns:a16="http://schemas.microsoft.com/office/drawing/2014/main" id="{1F45D1BF-8486-03E3-D792-08FA55F96D98}"/>
              </a:ext>
            </a:extLst>
          </p:cNvPr>
          <p:cNvSpPr>
            <a:spLocks noGrp="1"/>
          </p:cNvSpPr>
          <p:nvPr>
            <p:ph idx="1"/>
          </p:nvPr>
        </p:nvSpPr>
        <p:spPr>
          <a:xfrm>
            <a:off x="404814" y="2015732"/>
            <a:ext cx="11696700" cy="3838968"/>
          </a:xfrm>
        </p:spPr>
        <p:txBody>
          <a:bodyPr>
            <a:normAutofit/>
          </a:bodyPr>
          <a:lstStyle/>
          <a:p>
            <a:pPr marL="0" indent="0" algn="ctr">
              <a:buNone/>
            </a:pPr>
            <a:r>
              <a:rPr lang="en-IN" sz="2200" dirty="0"/>
              <a:t>Often the two terms are used interchangeably but actually are different </a:t>
            </a:r>
          </a:p>
          <a:p>
            <a:pPr marL="0" indent="0">
              <a:buNone/>
            </a:pPr>
            <a:r>
              <a:rPr lang="en-IN" sz="2200" dirty="0"/>
              <a:t> </a:t>
            </a:r>
          </a:p>
        </p:txBody>
      </p:sp>
      <p:graphicFrame>
        <p:nvGraphicFramePr>
          <p:cNvPr id="5" name="Table 5">
            <a:extLst>
              <a:ext uri="{FF2B5EF4-FFF2-40B4-BE49-F238E27FC236}">
                <a16:creationId xmlns:a16="http://schemas.microsoft.com/office/drawing/2014/main" id="{1240EB38-80F9-DCD6-358F-D93F482BA7F3}"/>
              </a:ext>
            </a:extLst>
          </p:cNvPr>
          <p:cNvGraphicFramePr>
            <a:graphicFrameLocks noGrp="1"/>
          </p:cNvGraphicFramePr>
          <p:nvPr>
            <p:extLst>
              <p:ext uri="{D42A27DB-BD31-4B8C-83A1-F6EECF244321}">
                <p14:modId xmlns:p14="http://schemas.microsoft.com/office/powerpoint/2010/main" val="1860909847"/>
              </p:ext>
            </p:extLst>
          </p:nvPr>
        </p:nvGraphicFramePr>
        <p:xfrm>
          <a:off x="495300" y="2802465"/>
          <a:ext cx="11201400" cy="3251015"/>
        </p:xfrm>
        <a:graphic>
          <a:graphicData uri="http://schemas.openxmlformats.org/drawingml/2006/table">
            <a:tbl>
              <a:tblPr firstRow="1" bandRow="1">
                <a:tableStyleId>{5C22544A-7EE6-4342-B048-85BDC9FD1C3A}</a:tableStyleId>
              </a:tblPr>
              <a:tblGrid>
                <a:gridCol w="5600700">
                  <a:extLst>
                    <a:ext uri="{9D8B030D-6E8A-4147-A177-3AD203B41FA5}">
                      <a16:colId xmlns:a16="http://schemas.microsoft.com/office/drawing/2014/main" val="1941571285"/>
                    </a:ext>
                  </a:extLst>
                </a:gridCol>
                <a:gridCol w="5600700">
                  <a:extLst>
                    <a:ext uri="{9D8B030D-6E8A-4147-A177-3AD203B41FA5}">
                      <a16:colId xmlns:a16="http://schemas.microsoft.com/office/drawing/2014/main" val="1884496114"/>
                    </a:ext>
                  </a:extLst>
                </a:gridCol>
              </a:tblGrid>
              <a:tr h="571865">
                <a:tc>
                  <a:txBody>
                    <a:bodyPr/>
                    <a:lstStyle/>
                    <a:p>
                      <a:pPr algn="ctr"/>
                      <a:r>
                        <a:rPr lang="en-IN" dirty="0"/>
                        <a:t>PARALLEL</a:t>
                      </a:r>
                    </a:p>
                  </a:txBody>
                  <a:tcPr/>
                </a:tc>
                <a:tc>
                  <a:txBody>
                    <a:bodyPr/>
                    <a:lstStyle/>
                    <a:p>
                      <a:pPr algn="ctr"/>
                      <a:r>
                        <a:rPr lang="en-IN" dirty="0"/>
                        <a:t>CONCURRENT</a:t>
                      </a:r>
                    </a:p>
                  </a:txBody>
                  <a:tcPr/>
                </a:tc>
                <a:extLst>
                  <a:ext uri="{0D108BD9-81ED-4DB2-BD59-A6C34878D82A}">
                    <a16:rowId xmlns:a16="http://schemas.microsoft.com/office/drawing/2014/main" val="1277815150"/>
                  </a:ext>
                </a:extLst>
              </a:tr>
              <a:tr h="2679150">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dirty="0"/>
                        <a:t>Parallel – Separate hardware allocated to two tasks so that they are actually running alongside each other </a:t>
                      </a:r>
                      <a:br>
                        <a:rPr lang="en-IN" dirty="0"/>
                      </a:br>
                      <a:r>
                        <a:rPr lang="en-IN" dirty="0"/>
                        <a:t>Example – Two tasks running on different cores in a multi-core processor</a:t>
                      </a:r>
                    </a:p>
                    <a:p>
                      <a:endParaRPr lang="en-IN" dirty="0"/>
                    </a:p>
                  </a:txBody>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IN" dirty="0"/>
                        <a:t>Concurrent – Start time and end time is same. Often, the impression for end user is that they ran in parallel but that’s not the case. Context switching is involved to manage overlap between start time and end time.  </a:t>
                      </a:r>
                      <a:br>
                        <a:rPr lang="en-IN" dirty="0"/>
                      </a:br>
                      <a:r>
                        <a:rPr lang="en-IN" dirty="0"/>
                        <a:t>Example – Multitasking on a single core machine </a:t>
                      </a:r>
                    </a:p>
                    <a:p>
                      <a:endParaRPr lang="en-IN" dirty="0"/>
                    </a:p>
                  </a:txBody>
                  <a:tcPr/>
                </a:tc>
                <a:extLst>
                  <a:ext uri="{0D108BD9-81ED-4DB2-BD59-A6C34878D82A}">
                    <a16:rowId xmlns:a16="http://schemas.microsoft.com/office/drawing/2014/main" val="2472582751"/>
                  </a:ext>
                </a:extLst>
              </a:tr>
            </a:tbl>
          </a:graphicData>
        </a:graphic>
      </p:graphicFrame>
      <p:sp>
        <p:nvSpPr>
          <p:cNvPr id="9" name="Footer Placeholder 6">
            <a:extLst>
              <a:ext uri="{FF2B5EF4-FFF2-40B4-BE49-F238E27FC236}">
                <a16:creationId xmlns:a16="http://schemas.microsoft.com/office/drawing/2014/main" id="{1697A7FF-3536-2A50-DDCA-5F52B2B5896B}"/>
              </a:ext>
            </a:extLst>
          </p:cNvPr>
          <p:cNvSpPr txBox="1">
            <a:spLocks/>
          </p:cNvSpPr>
          <p:nvPr/>
        </p:nvSpPr>
        <p:spPr>
          <a:xfrm>
            <a:off x="6253164" y="6373029"/>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10" name="Date Placeholder 5">
            <a:extLst>
              <a:ext uri="{FF2B5EF4-FFF2-40B4-BE49-F238E27FC236}">
                <a16:creationId xmlns:a16="http://schemas.microsoft.com/office/drawing/2014/main" id="{257D1F72-CFDE-680E-15C6-D90B409451BA}"/>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2677219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EC61-1AE1-9110-7846-AF8F08778584}"/>
              </a:ext>
            </a:extLst>
          </p:cNvPr>
          <p:cNvSpPr>
            <a:spLocks noGrp="1"/>
          </p:cNvSpPr>
          <p:nvPr>
            <p:ph type="title"/>
          </p:nvPr>
        </p:nvSpPr>
        <p:spPr>
          <a:xfrm>
            <a:off x="1362680" y="685956"/>
            <a:ext cx="9603275" cy="1049235"/>
          </a:xfrm>
        </p:spPr>
        <p:txBody>
          <a:bodyPr/>
          <a:lstStyle/>
          <a:p>
            <a:pPr algn="ctr"/>
            <a:r>
              <a:rPr lang="en-IN" dirty="0"/>
              <a:t>WHY DO WE NEED CONCURRENCY</a:t>
            </a:r>
          </a:p>
        </p:txBody>
      </p:sp>
      <p:sp>
        <p:nvSpPr>
          <p:cNvPr id="3" name="Content Placeholder 2">
            <a:extLst>
              <a:ext uri="{FF2B5EF4-FFF2-40B4-BE49-F238E27FC236}">
                <a16:creationId xmlns:a16="http://schemas.microsoft.com/office/drawing/2014/main" id="{1F45D1BF-8486-03E3-D792-08FA55F96D98}"/>
              </a:ext>
            </a:extLst>
          </p:cNvPr>
          <p:cNvSpPr>
            <a:spLocks noGrp="1"/>
          </p:cNvSpPr>
          <p:nvPr>
            <p:ph idx="1"/>
          </p:nvPr>
        </p:nvSpPr>
        <p:spPr>
          <a:xfrm>
            <a:off x="1362680" y="1853754"/>
            <a:ext cx="10947399" cy="3450613"/>
          </a:xfrm>
        </p:spPr>
        <p:txBody>
          <a:bodyPr>
            <a:normAutofit/>
          </a:bodyPr>
          <a:lstStyle/>
          <a:p>
            <a:pPr>
              <a:lnSpc>
                <a:spcPct val="150000"/>
              </a:lnSpc>
            </a:pPr>
            <a:r>
              <a:rPr lang="en-IN" sz="2400" dirty="0"/>
              <a:t>Better throughput </a:t>
            </a:r>
          </a:p>
          <a:p>
            <a:pPr>
              <a:lnSpc>
                <a:spcPct val="150000"/>
              </a:lnSpc>
            </a:pPr>
            <a:r>
              <a:rPr lang="en-IN" sz="2400" dirty="0"/>
              <a:t>Beyond a point, adding hardware capacity becomes impractical</a:t>
            </a:r>
          </a:p>
          <a:p>
            <a:pPr>
              <a:lnSpc>
                <a:spcPct val="150000"/>
              </a:lnSpc>
            </a:pPr>
            <a:r>
              <a:rPr lang="en-IN" sz="2400" dirty="0"/>
              <a:t>Existing resources must be optimized to fullest </a:t>
            </a:r>
          </a:p>
          <a:p>
            <a:endParaRPr lang="en-IN" sz="2500" dirty="0"/>
          </a:p>
        </p:txBody>
      </p:sp>
      <p:sp>
        <p:nvSpPr>
          <p:cNvPr id="9" name="Footer Placeholder 6">
            <a:extLst>
              <a:ext uri="{FF2B5EF4-FFF2-40B4-BE49-F238E27FC236}">
                <a16:creationId xmlns:a16="http://schemas.microsoft.com/office/drawing/2014/main" id="{CCF29509-A34C-9151-DD7D-AF7C3C520302}"/>
              </a:ext>
            </a:extLst>
          </p:cNvPr>
          <p:cNvSpPr txBox="1">
            <a:spLocks/>
          </p:cNvSpPr>
          <p:nvPr/>
        </p:nvSpPr>
        <p:spPr>
          <a:xfrm>
            <a:off x="6253164" y="6373029"/>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12" name="Date Placeholder 5">
            <a:extLst>
              <a:ext uri="{FF2B5EF4-FFF2-40B4-BE49-F238E27FC236}">
                <a16:creationId xmlns:a16="http://schemas.microsoft.com/office/drawing/2014/main" id="{C15D1E61-ED43-98A4-8BC8-35A8A3C73AC2}"/>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2893814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EC61-1AE1-9110-7846-AF8F08778584}"/>
              </a:ext>
            </a:extLst>
          </p:cNvPr>
          <p:cNvSpPr>
            <a:spLocks noGrp="1"/>
          </p:cNvSpPr>
          <p:nvPr>
            <p:ph type="title"/>
          </p:nvPr>
        </p:nvSpPr>
        <p:spPr>
          <a:xfrm>
            <a:off x="1294362" y="742337"/>
            <a:ext cx="9603275" cy="1336720"/>
          </a:xfrm>
        </p:spPr>
        <p:txBody>
          <a:bodyPr>
            <a:noAutofit/>
          </a:bodyPr>
          <a:lstStyle/>
          <a:p>
            <a:pPr algn="ctr"/>
            <a:r>
              <a:rPr lang="en-IN" dirty="0"/>
              <a:t>HOW DOES GO IMPLEMENT concurrency</a:t>
            </a: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1F45D1BF-8486-03E3-D792-08FA55F96D98}"/>
              </a:ext>
            </a:extLst>
          </p:cNvPr>
          <p:cNvSpPr>
            <a:spLocks noGrp="1"/>
          </p:cNvSpPr>
          <p:nvPr>
            <p:ph idx="1"/>
          </p:nvPr>
        </p:nvSpPr>
        <p:spPr>
          <a:xfrm>
            <a:off x="1244601" y="1767172"/>
            <a:ext cx="10947399" cy="3172781"/>
          </a:xfrm>
        </p:spPr>
        <p:txBody>
          <a:bodyPr>
            <a:noAutofit/>
          </a:bodyPr>
          <a:lstStyle/>
          <a:p>
            <a:pPr marL="342900" indent="-342900">
              <a:lnSpc>
                <a:spcPct val="150000"/>
              </a:lnSpc>
              <a:buFont typeface="Arial" panose="020B0604020202020204" pitchFamily="34" charset="0"/>
              <a:buChar char="•"/>
            </a:pPr>
            <a:r>
              <a:rPr lang="en-IN" sz="2200" dirty="0"/>
              <a:t>Go has an inbuilt concept of go-routines for implementing concurrency and a mechanism called channel for communication between them</a:t>
            </a:r>
          </a:p>
          <a:p>
            <a:pPr marL="342900" indent="-342900">
              <a:lnSpc>
                <a:spcPct val="150000"/>
              </a:lnSpc>
              <a:buFont typeface="Arial" panose="020B0604020202020204" pitchFamily="34" charset="0"/>
              <a:buChar char="•"/>
            </a:pPr>
            <a:r>
              <a:rPr lang="en-IN" sz="2200" dirty="0"/>
              <a:t>Goroutine is </a:t>
            </a:r>
            <a:r>
              <a:rPr lang="en-US" sz="2200" dirty="0"/>
              <a:t>lightweight execution thread in the Go programming language and a function that executes concurrently with the rest of the program.</a:t>
            </a:r>
            <a:endParaRPr lang="en-IN" sz="2200" dirty="0"/>
          </a:p>
          <a:p>
            <a:pPr marL="342900" indent="-342900">
              <a:lnSpc>
                <a:spcPct val="150000"/>
              </a:lnSpc>
              <a:buFont typeface="Arial" panose="020B0604020202020204" pitchFamily="34" charset="0"/>
              <a:buChar char="•"/>
            </a:pPr>
            <a:r>
              <a:rPr lang="en-IN" sz="2200" dirty="0"/>
              <a:t>Go routines can be conceptually understood as similar to threads </a:t>
            </a:r>
          </a:p>
          <a:p>
            <a:pPr marL="342900" indent="-342900">
              <a:lnSpc>
                <a:spcPct val="150000"/>
              </a:lnSpc>
              <a:buFont typeface="Arial" panose="020B0604020202020204" pitchFamily="34" charset="0"/>
              <a:buChar char="•"/>
            </a:pPr>
            <a:r>
              <a:rPr lang="en-IN" sz="2200" dirty="0"/>
              <a:t>If goroutines need to interact with each other by sharing information, they need to use channels. </a:t>
            </a:r>
            <a:br>
              <a:rPr lang="en-IN" sz="2200" dirty="0"/>
            </a:br>
            <a:endParaRPr lang="en-IN" sz="2200" dirty="0"/>
          </a:p>
          <a:p>
            <a:endParaRPr lang="en-IN" sz="2200" dirty="0"/>
          </a:p>
        </p:txBody>
      </p:sp>
      <p:sp>
        <p:nvSpPr>
          <p:cNvPr id="9" name="Footer Placeholder 6">
            <a:extLst>
              <a:ext uri="{FF2B5EF4-FFF2-40B4-BE49-F238E27FC236}">
                <a16:creationId xmlns:a16="http://schemas.microsoft.com/office/drawing/2014/main" id="{CCF29509-A34C-9151-DD7D-AF7C3C520302}"/>
              </a:ext>
            </a:extLst>
          </p:cNvPr>
          <p:cNvSpPr txBox="1">
            <a:spLocks/>
          </p:cNvSpPr>
          <p:nvPr/>
        </p:nvSpPr>
        <p:spPr>
          <a:xfrm>
            <a:off x="6253164" y="6397925"/>
            <a:ext cx="5938836" cy="284305"/>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12" name="Date Placeholder 5">
            <a:extLst>
              <a:ext uri="{FF2B5EF4-FFF2-40B4-BE49-F238E27FC236}">
                <a16:creationId xmlns:a16="http://schemas.microsoft.com/office/drawing/2014/main" id="{C15D1E61-ED43-98A4-8BC8-35A8A3C73AC2}"/>
              </a:ext>
            </a:extLst>
          </p:cNvPr>
          <p:cNvSpPr>
            <a:spLocks noGrp="1"/>
          </p:cNvSpPr>
          <p:nvPr>
            <p:ph type="dt" sz="half" idx="10"/>
          </p:nvPr>
        </p:nvSpPr>
        <p:spPr>
          <a:xfrm>
            <a:off x="8691285" y="24896"/>
            <a:ext cx="3500715" cy="284305"/>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38986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A9376-BA6C-FEBD-FA46-D7953DAA825C}"/>
              </a:ext>
            </a:extLst>
          </p:cNvPr>
          <p:cNvSpPr>
            <a:spLocks noGrp="1"/>
          </p:cNvSpPr>
          <p:nvPr>
            <p:ph type="title"/>
          </p:nvPr>
        </p:nvSpPr>
        <p:spPr>
          <a:xfrm>
            <a:off x="1292169" y="743666"/>
            <a:ext cx="9607661" cy="709601"/>
          </a:xfrm>
        </p:spPr>
        <p:txBody>
          <a:bodyPr/>
          <a:lstStyle/>
          <a:p>
            <a:pPr algn="ctr"/>
            <a:r>
              <a:rPr lang="en-IN" dirty="0"/>
              <a:t>Threads  vs  goroutines</a:t>
            </a:r>
          </a:p>
        </p:txBody>
      </p:sp>
      <p:sp>
        <p:nvSpPr>
          <p:cNvPr id="11" name="Content Placeholder 3">
            <a:extLst>
              <a:ext uri="{FF2B5EF4-FFF2-40B4-BE49-F238E27FC236}">
                <a16:creationId xmlns:a16="http://schemas.microsoft.com/office/drawing/2014/main" id="{8A955189-EBB5-94C4-8625-EC8763C84BDD}"/>
              </a:ext>
            </a:extLst>
          </p:cNvPr>
          <p:cNvSpPr txBox="1">
            <a:spLocks/>
          </p:cNvSpPr>
          <p:nvPr/>
        </p:nvSpPr>
        <p:spPr>
          <a:xfrm>
            <a:off x="1599591" y="2976669"/>
            <a:ext cx="3942956" cy="26444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IN" dirty="0"/>
          </a:p>
        </p:txBody>
      </p:sp>
      <p:sp>
        <p:nvSpPr>
          <p:cNvPr id="12" name="Content Placeholder 3">
            <a:extLst>
              <a:ext uri="{FF2B5EF4-FFF2-40B4-BE49-F238E27FC236}">
                <a16:creationId xmlns:a16="http://schemas.microsoft.com/office/drawing/2014/main" id="{7EDC8FEC-F207-64C7-CB17-85676DCD6354}"/>
              </a:ext>
            </a:extLst>
          </p:cNvPr>
          <p:cNvSpPr txBox="1">
            <a:spLocks/>
          </p:cNvSpPr>
          <p:nvPr/>
        </p:nvSpPr>
        <p:spPr>
          <a:xfrm>
            <a:off x="4913303" y="2812725"/>
            <a:ext cx="3942956" cy="26444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endParaRPr lang="en-IN" dirty="0"/>
          </a:p>
        </p:txBody>
      </p:sp>
      <p:sp>
        <p:nvSpPr>
          <p:cNvPr id="15" name="Text Placeholder 2">
            <a:extLst>
              <a:ext uri="{FF2B5EF4-FFF2-40B4-BE49-F238E27FC236}">
                <a16:creationId xmlns:a16="http://schemas.microsoft.com/office/drawing/2014/main" id="{090AC83F-3D1B-11FD-1287-217AF20F0DEF}"/>
              </a:ext>
            </a:extLst>
          </p:cNvPr>
          <p:cNvSpPr txBox="1">
            <a:spLocks/>
          </p:cNvSpPr>
          <p:nvPr/>
        </p:nvSpPr>
        <p:spPr>
          <a:xfrm>
            <a:off x="846396" y="1984854"/>
            <a:ext cx="4645152" cy="801943"/>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Clr>
                <a:schemeClr val="accent1"/>
              </a:buClr>
              <a:buSzPct val="100000"/>
              <a:buFont typeface="Arial" panose="020B0604020202020204" pitchFamily="34" charset="0"/>
              <a:buNone/>
              <a:defRPr sz="2200" b="0" kern="1200" cap="all" baseline="0">
                <a:solidFill>
                  <a:schemeClr val="accent1"/>
                </a:solidFill>
                <a:effectLst/>
                <a:latin typeface="+mn-lt"/>
                <a:ea typeface="+mn-ea"/>
                <a:cs typeface="+mn-cs"/>
              </a:defRPr>
            </a:lvl1pPr>
            <a:lvl2pPr marL="457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2000" b="1" kern="1200" cap="none" baseline="0">
                <a:solidFill>
                  <a:schemeClr val="tx1"/>
                </a:solidFill>
                <a:effectLst/>
                <a:latin typeface="+mn-lt"/>
                <a:ea typeface="+mn-ea"/>
                <a:cs typeface="+mn-cs"/>
              </a:defRPr>
            </a:lvl2pPr>
            <a:lvl3pPr marL="914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800" b="1" kern="1200">
                <a:solidFill>
                  <a:schemeClr val="tx1"/>
                </a:solidFill>
                <a:effectLst/>
                <a:latin typeface="+mn-lt"/>
                <a:ea typeface="+mn-ea"/>
                <a:cs typeface="+mn-cs"/>
              </a:defRPr>
            </a:lvl3pPr>
            <a:lvl4pPr marL="1371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cap="none" baseline="0">
                <a:solidFill>
                  <a:schemeClr val="tx1"/>
                </a:solidFill>
                <a:effectLst/>
                <a:latin typeface="+mn-lt"/>
                <a:ea typeface="+mn-ea"/>
                <a:cs typeface="+mn-cs"/>
              </a:defRPr>
            </a:lvl4pPr>
            <a:lvl5pPr marL="18288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5pPr>
            <a:lvl6pPr marL="22860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6pPr>
            <a:lvl7pPr marL="27432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a:solidFill>
                  <a:schemeClr val="tx1"/>
                </a:solidFill>
                <a:effectLst/>
                <a:latin typeface="+mn-lt"/>
                <a:ea typeface="+mn-ea"/>
                <a:cs typeface="+mn-cs"/>
              </a:defRPr>
            </a:lvl7pPr>
            <a:lvl8pPr marL="32004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8pPr>
            <a:lvl9pPr marL="3657600" indent="0" algn="l" defTabSz="914400" rtl="0" eaLnBrk="1" latinLnBrk="0" hangingPunct="1">
              <a:lnSpc>
                <a:spcPct val="120000"/>
              </a:lnSpc>
              <a:spcBef>
                <a:spcPts val="500"/>
              </a:spcBef>
              <a:buClr>
                <a:schemeClr val="accent1"/>
              </a:buClr>
              <a:buSzPct val="100000"/>
              <a:buFont typeface="Arial" panose="020B0604020202020204" pitchFamily="34" charset="0"/>
              <a:buNone/>
              <a:defRPr sz="1600" b="1" kern="1200" baseline="0">
                <a:solidFill>
                  <a:schemeClr val="tx1"/>
                </a:solidFill>
                <a:effectLst/>
                <a:latin typeface="+mn-lt"/>
                <a:ea typeface="+mn-ea"/>
                <a:cs typeface="+mn-cs"/>
              </a:defRPr>
            </a:lvl9pPr>
          </a:lstStyle>
          <a:p>
            <a:endParaRPr lang="en-IN" dirty="0"/>
          </a:p>
        </p:txBody>
      </p:sp>
      <p:graphicFrame>
        <p:nvGraphicFramePr>
          <p:cNvPr id="19" name="Table 19">
            <a:extLst>
              <a:ext uri="{FF2B5EF4-FFF2-40B4-BE49-F238E27FC236}">
                <a16:creationId xmlns:a16="http://schemas.microsoft.com/office/drawing/2014/main" id="{556EEE00-26F8-33A6-866C-5C1D9FAC1AE5}"/>
              </a:ext>
            </a:extLst>
          </p:cNvPr>
          <p:cNvGraphicFramePr>
            <a:graphicFrameLocks noGrp="1"/>
          </p:cNvGraphicFramePr>
          <p:nvPr>
            <p:extLst>
              <p:ext uri="{D42A27DB-BD31-4B8C-83A1-F6EECF244321}">
                <p14:modId xmlns:p14="http://schemas.microsoft.com/office/powerpoint/2010/main" val="1170087359"/>
              </p:ext>
            </p:extLst>
          </p:nvPr>
        </p:nvGraphicFramePr>
        <p:xfrm>
          <a:off x="846396" y="2180537"/>
          <a:ext cx="11068047" cy="3933797"/>
        </p:xfrm>
        <a:graphic>
          <a:graphicData uri="http://schemas.openxmlformats.org/drawingml/2006/table">
            <a:tbl>
              <a:tblPr firstRow="1" bandRow="1">
                <a:tableStyleId>{5C22544A-7EE6-4342-B048-85BDC9FD1C3A}</a:tableStyleId>
              </a:tblPr>
              <a:tblGrid>
                <a:gridCol w="3689349">
                  <a:extLst>
                    <a:ext uri="{9D8B030D-6E8A-4147-A177-3AD203B41FA5}">
                      <a16:colId xmlns:a16="http://schemas.microsoft.com/office/drawing/2014/main" val="1647479197"/>
                    </a:ext>
                  </a:extLst>
                </a:gridCol>
                <a:gridCol w="3689349">
                  <a:extLst>
                    <a:ext uri="{9D8B030D-6E8A-4147-A177-3AD203B41FA5}">
                      <a16:colId xmlns:a16="http://schemas.microsoft.com/office/drawing/2014/main" val="1454675686"/>
                    </a:ext>
                  </a:extLst>
                </a:gridCol>
                <a:gridCol w="3689349">
                  <a:extLst>
                    <a:ext uri="{9D8B030D-6E8A-4147-A177-3AD203B41FA5}">
                      <a16:colId xmlns:a16="http://schemas.microsoft.com/office/drawing/2014/main" val="406765503"/>
                    </a:ext>
                  </a:extLst>
                </a:gridCol>
              </a:tblGrid>
              <a:tr h="550047">
                <a:tc>
                  <a:txBody>
                    <a:bodyPr/>
                    <a:lstStyle/>
                    <a:p>
                      <a:r>
                        <a:rPr lang="en-IN" dirty="0"/>
                        <a:t>PARAMETERS</a:t>
                      </a:r>
                    </a:p>
                  </a:txBody>
                  <a:tcPr/>
                </a:tc>
                <a:tc>
                  <a:txBody>
                    <a:bodyPr/>
                    <a:lstStyle/>
                    <a:p>
                      <a:r>
                        <a:rPr lang="en-IN" dirty="0"/>
                        <a:t>THREADS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GOROUTINES</a:t>
                      </a:r>
                    </a:p>
                    <a:p>
                      <a:endParaRPr lang="en-IN" dirty="0"/>
                    </a:p>
                  </a:txBody>
                  <a:tcPr/>
                </a:tc>
                <a:extLst>
                  <a:ext uri="{0D108BD9-81ED-4DB2-BD59-A6C34878D82A}">
                    <a16:rowId xmlns:a16="http://schemas.microsoft.com/office/drawing/2014/main" val="646690216"/>
                  </a:ext>
                </a:extLst>
              </a:tr>
              <a:tr h="405987">
                <a:tc>
                  <a:txBody>
                    <a:bodyPr/>
                    <a:lstStyle/>
                    <a:p>
                      <a:r>
                        <a:rPr lang="en-IN" sz="2300" dirty="0"/>
                        <a:t>Creation</a:t>
                      </a:r>
                    </a:p>
                  </a:txBody>
                  <a:tcPr/>
                </a:tc>
                <a:tc>
                  <a:txBody>
                    <a:bodyPr/>
                    <a:lstStyle/>
                    <a:p>
                      <a:r>
                        <a:rPr lang="en-IN" sz="2300" dirty="0"/>
                        <a:t>Heavyweight and slow</a:t>
                      </a:r>
                    </a:p>
                  </a:txBody>
                  <a:tcPr/>
                </a:tc>
                <a:tc>
                  <a:txBody>
                    <a:bodyPr/>
                    <a:lstStyle/>
                    <a:p>
                      <a:r>
                        <a:rPr lang="en-IN" sz="2300" dirty="0"/>
                        <a:t>Lightweight and fast</a:t>
                      </a:r>
                    </a:p>
                  </a:txBody>
                  <a:tcPr/>
                </a:tc>
                <a:extLst>
                  <a:ext uri="{0D108BD9-81ED-4DB2-BD59-A6C34878D82A}">
                    <a16:rowId xmlns:a16="http://schemas.microsoft.com/office/drawing/2014/main" val="1505377121"/>
                  </a:ext>
                </a:extLst>
              </a:tr>
              <a:tr h="405987">
                <a:tc>
                  <a:txBody>
                    <a:bodyPr/>
                    <a:lstStyle/>
                    <a:p>
                      <a:r>
                        <a:rPr lang="en-IN" sz="2300" dirty="0"/>
                        <a:t>Memory Usage</a:t>
                      </a:r>
                    </a:p>
                  </a:txBody>
                  <a:tcPr/>
                </a:tc>
                <a:tc>
                  <a:txBody>
                    <a:bodyPr/>
                    <a:lstStyle/>
                    <a:p>
                      <a:r>
                        <a:rPr lang="en-IN" sz="2300" dirty="0"/>
                        <a:t>High</a:t>
                      </a:r>
                    </a:p>
                  </a:txBody>
                  <a:tcPr/>
                </a:tc>
                <a:tc>
                  <a:txBody>
                    <a:bodyPr/>
                    <a:lstStyle/>
                    <a:p>
                      <a:r>
                        <a:rPr lang="en-IN" sz="2300" dirty="0"/>
                        <a:t>Low</a:t>
                      </a:r>
                    </a:p>
                  </a:txBody>
                  <a:tcPr/>
                </a:tc>
                <a:extLst>
                  <a:ext uri="{0D108BD9-81ED-4DB2-BD59-A6C34878D82A}">
                    <a16:rowId xmlns:a16="http://schemas.microsoft.com/office/drawing/2014/main" val="2867333439"/>
                  </a:ext>
                </a:extLst>
              </a:tr>
              <a:tr h="733397">
                <a:tc>
                  <a:txBody>
                    <a:bodyPr/>
                    <a:lstStyle/>
                    <a:p>
                      <a:r>
                        <a:rPr lang="en-IN" sz="2300" dirty="0"/>
                        <a:t>Scheduling</a:t>
                      </a:r>
                    </a:p>
                  </a:txBody>
                  <a:tcPr/>
                </a:tc>
                <a:tc>
                  <a:txBody>
                    <a:bodyPr/>
                    <a:lstStyle/>
                    <a:p>
                      <a:r>
                        <a:rPr lang="en-IN" sz="2300" dirty="0"/>
                        <a:t>Managed by OS</a:t>
                      </a:r>
                    </a:p>
                  </a:txBody>
                  <a:tcPr/>
                </a:tc>
                <a:tc>
                  <a:txBody>
                    <a:bodyPr/>
                    <a:lstStyle/>
                    <a:p>
                      <a:r>
                        <a:rPr lang="en-IN" sz="2300" dirty="0"/>
                        <a:t>Managed by the Go runtime</a:t>
                      </a:r>
                    </a:p>
                  </a:txBody>
                  <a:tcPr/>
                </a:tc>
                <a:extLst>
                  <a:ext uri="{0D108BD9-81ED-4DB2-BD59-A6C34878D82A}">
                    <a16:rowId xmlns:a16="http://schemas.microsoft.com/office/drawing/2014/main" val="3094713563"/>
                  </a:ext>
                </a:extLst>
              </a:tr>
              <a:tr h="405987">
                <a:tc>
                  <a:txBody>
                    <a:bodyPr/>
                    <a:lstStyle/>
                    <a:p>
                      <a:r>
                        <a:rPr lang="en-IN" sz="2300" dirty="0"/>
                        <a:t>Context Switching</a:t>
                      </a:r>
                    </a:p>
                  </a:txBody>
                  <a:tcPr/>
                </a:tc>
                <a:tc>
                  <a:txBody>
                    <a:bodyPr/>
                    <a:lstStyle/>
                    <a:p>
                      <a:r>
                        <a:rPr lang="en-IN" sz="2300" dirty="0"/>
                        <a:t>Slow</a:t>
                      </a:r>
                    </a:p>
                  </a:txBody>
                  <a:tcPr/>
                </a:tc>
                <a:tc>
                  <a:txBody>
                    <a:bodyPr/>
                    <a:lstStyle/>
                    <a:p>
                      <a:r>
                        <a:rPr lang="en-IN" sz="2300" dirty="0"/>
                        <a:t>Fast</a:t>
                      </a:r>
                    </a:p>
                  </a:txBody>
                  <a:tcPr/>
                </a:tc>
                <a:extLst>
                  <a:ext uri="{0D108BD9-81ED-4DB2-BD59-A6C34878D82A}">
                    <a16:rowId xmlns:a16="http://schemas.microsoft.com/office/drawing/2014/main" val="838445156"/>
                  </a:ext>
                </a:extLst>
              </a:tr>
              <a:tr h="405987">
                <a:tc>
                  <a:txBody>
                    <a:bodyPr/>
                    <a:lstStyle/>
                    <a:p>
                      <a:r>
                        <a:rPr lang="en-IN" sz="2300" dirty="0"/>
                        <a:t>Concurrency</a:t>
                      </a:r>
                    </a:p>
                  </a:txBody>
                  <a:tcPr/>
                </a:tc>
                <a:tc>
                  <a:txBody>
                    <a:bodyPr/>
                    <a:lstStyle/>
                    <a:p>
                      <a:r>
                        <a:rPr lang="en-IN" sz="2300" dirty="0"/>
                        <a:t>Complex and Error Prone</a:t>
                      </a:r>
                    </a:p>
                  </a:txBody>
                  <a:tcPr/>
                </a:tc>
                <a:tc>
                  <a:txBody>
                    <a:bodyPr/>
                    <a:lstStyle/>
                    <a:p>
                      <a:r>
                        <a:rPr lang="en-IN" sz="2300" dirty="0"/>
                        <a:t>Safe and easy to use</a:t>
                      </a:r>
                    </a:p>
                  </a:txBody>
                  <a:tcPr/>
                </a:tc>
                <a:extLst>
                  <a:ext uri="{0D108BD9-81ED-4DB2-BD59-A6C34878D82A}">
                    <a16:rowId xmlns:a16="http://schemas.microsoft.com/office/drawing/2014/main" val="3134356362"/>
                  </a:ext>
                </a:extLst>
              </a:tr>
              <a:tr h="733397">
                <a:tc>
                  <a:txBody>
                    <a:bodyPr/>
                    <a:lstStyle/>
                    <a:p>
                      <a:r>
                        <a:rPr lang="en-IN" sz="2300" dirty="0"/>
                        <a:t>Scalability</a:t>
                      </a:r>
                    </a:p>
                  </a:txBody>
                  <a:tcPr/>
                </a:tc>
                <a:tc>
                  <a:txBody>
                    <a:bodyPr/>
                    <a:lstStyle/>
                    <a:p>
                      <a:r>
                        <a:rPr lang="en-IN" sz="2300" dirty="0"/>
                        <a:t>Limited by number of available processors</a:t>
                      </a:r>
                    </a:p>
                  </a:txBody>
                  <a:tcPr/>
                </a:tc>
                <a:tc>
                  <a:txBody>
                    <a:bodyPr/>
                    <a:lstStyle/>
                    <a:p>
                      <a:r>
                        <a:rPr lang="en-IN" sz="2300" dirty="0"/>
                        <a:t>High</a:t>
                      </a:r>
                    </a:p>
                  </a:txBody>
                  <a:tcPr/>
                </a:tc>
                <a:extLst>
                  <a:ext uri="{0D108BD9-81ED-4DB2-BD59-A6C34878D82A}">
                    <a16:rowId xmlns:a16="http://schemas.microsoft.com/office/drawing/2014/main" val="2718126156"/>
                  </a:ext>
                </a:extLst>
              </a:tr>
            </a:tbl>
          </a:graphicData>
        </a:graphic>
      </p:graphicFrame>
      <p:sp>
        <p:nvSpPr>
          <p:cNvPr id="27" name="Footer Placeholder 6">
            <a:extLst>
              <a:ext uri="{FF2B5EF4-FFF2-40B4-BE49-F238E27FC236}">
                <a16:creationId xmlns:a16="http://schemas.microsoft.com/office/drawing/2014/main" id="{49C68CDD-A30D-E1F7-1ACC-E7B9217458EE}"/>
              </a:ext>
            </a:extLst>
          </p:cNvPr>
          <p:cNvSpPr txBox="1">
            <a:spLocks/>
          </p:cNvSpPr>
          <p:nvPr/>
        </p:nvSpPr>
        <p:spPr>
          <a:xfrm>
            <a:off x="6096000" y="6373029"/>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30" name="Date Placeholder 5">
            <a:extLst>
              <a:ext uri="{FF2B5EF4-FFF2-40B4-BE49-F238E27FC236}">
                <a16:creationId xmlns:a16="http://schemas.microsoft.com/office/drawing/2014/main" id="{CD6C73F4-CFE5-1AF6-62B0-C746CA8205DB}"/>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428031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D3C4-E1C9-C75C-2C4A-8D6BD215049B}"/>
              </a:ext>
            </a:extLst>
          </p:cNvPr>
          <p:cNvSpPr>
            <a:spLocks noGrp="1"/>
          </p:cNvSpPr>
          <p:nvPr>
            <p:ph type="title"/>
          </p:nvPr>
        </p:nvSpPr>
        <p:spPr/>
        <p:txBody>
          <a:bodyPr>
            <a:normAutofit fontScale="90000"/>
          </a:bodyPr>
          <a:lstStyle/>
          <a:p>
            <a:r>
              <a:rPr lang="en-IN" dirty="0"/>
              <a:t>BEHIND THE SCENES (Abstracted)</a:t>
            </a: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7E61B358-A728-F0E8-5C28-7ED389C2A61C}"/>
              </a:ext>
            </a:extLst>
          </p:cNvPr>
          <p:cNvSpPr>
            <a:spLocks noGrp="1"/>
          </p:cNvSpPr>
          <p:nvPr>
            <p:ph idx="1"/>
          </p:nvPr>
        </p:nvSpPr>
        <p:spPr/>
        <p:txBody>
          <a:bodyPr>
            <a:noAutofit/>
          </a:bodyPr>
          <a:lstStyle/>
          <a:p>
            <a:r>
              <a:rPr lang="en-IN" sz="2200" dirty="0"/>
              <a:t>Go Runtime - Manages execution of go programs including memory management, goroutine creation, channel operations, OS interaction etc</a:t>
            </a:r>
          </a:p>
          <a:p>
            <a:r>
              <a:rPr lang="en-IN" sz="2200" dirty="0"/>
              <a:t>Go Scheduler - </a:t>
            </a:r>
            <a:r>
              <a:rPr lang="en-US" sz="2200" dirty="0"/>
              <a:t>Responsible for managing Goroutines and scheduling them onto OS threads for execution. The Go scheduler handles the distribution of Goroutines across logical processors (P) and ensures optimal utilization of available processors.</a:t>
            </a:r>
          </a:p>
          <a:p>
            <a:r>
              <a:rPr lang="en-US" sz="2200" dirty="0"/>
              <a:t>Run queue - Used by the Go scheduler to store and manage Goroutines that are ready to run. Each logical processor (P) has its own run queue, and the scheduler schedules Goroutines from these queues onto the corresponding OS thread.</a:t>
            </a:r>
            <a:endParaRPr lang="en-IN" sz="2200" dirty="0"/>
          </a:p>
        </p:txBody>
      </p:sp>
      <p:sp>
        <p:nvSpPr>
          <p:cNvPr id="4" name="Date Placeholder 3">
            <a:extLst>
              <a:ext uri="{FF2B5EF4-FFF2-40B4-BE49-F238E27FC236}">
                <a16:creationId xmlns:a16="http://schemas.microsoft.com/office/drawing/2014/main" id="{D66C28EC-F738-FD0A-F514-A588374C1F34}"/>
              </a:ext>
            </a:extLst>
          </p:cNvPr>
          <p:cNvSpPr>
            <a:spLocks noGrp="1"/>
          </p:cNvSpPr>
          <p:nvPr>
            <p:ph type="dt" sz="half" idx="10"/>
          </p:nvPr>
        </p:nvSpPr>
        <p:spPr/>
        <p:txBody>
          <a:bodyPr/>
          <a:lstStyle/>
          <a:p>
            <a:fld id="{708314A9-54D6-4004-AF22-8131D69DBBF7}" type="datetime1">
              <a:rPr lang="en-US" smtClean="0"/>
              <a:t>7/28/2023</a:t>
            </a:fld>
            <a:endParaRPr lang="en-US" dirty="0"/>
          </a:p>
        </p:txBody>
      </p:sp>
      <p:sp>
        <p:nvSpPr>
          <p:cNvPr id="5" name="Footer Placeholder 4">
            <a:extLst>
              <a:ext uri="{FF2B5EF4-FFF2-40B4-BE49-F238E27FC236}">
                <a16:creationId xmlns:a16="http://schemas.microsoft.com/office/drawing/2014/main" id="{11E75CF1-2E7A-3CE5-0D15-739C81630C1B}"/>
              </a:ext>
            </a:extLst>
          </p:cNvPr>
          <p:cNvSpPr>
            <a:spLocks noGrp="1"/>
          </p:cNvSpPr>
          <p:nvPr>
            <p:ph type="ftr" sz="quarter" idx="11"/>
          </p:nvPr>
        </p:nvSpPr>
        <p:spPr/>
        <p:txBody>
          <a:bodyPr/>
          <a:lstStyle/>
          <a:p>
            <a:r>
              <a:rPr lang="en-US"/>
              <a:t>Presentation by Pankaj Gupta</a:t>
            </a:r>
            <a:endParaRPr lang="en-US" dirty="0"/>
          </a:p>
        </p:txBody>
      </p:sp>
    </p:spTree>
    <p:extLst>
      <p:ext uri="{BB962C8B-B14F-4D97-AF65-F5344CB8AC3E}">
        <p14:creationId xmlns:p14="http://schemas.microsoft.com/office/powerpoint/2010/main" val="2049505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D3C4-E1C9-C75C-2C4A-8D6BD215049B}"/>
              </a:ext>
            </a:extLst>
          </p:cNvPr>
          <p:cNvSpPr>
            <a:spLocks noGrp="1"/>
          </p:cNvSpPr>
          <p:nvPr>
            <p:ph type="title"/>
          </p:nvPr>
        </p:nvSpPr>
        <p:spPr/>
        <p:txBody>
          <a:bodyPr>
            <a:normAutofit fontScale="90000"/>
          </a:bodyPr>
          <a:lstStyle/>
          <a:p>
            <a:r>
              <a:rPr lang="en-IN" dirty="0"/>
              <a:t>BEHIND THE SCENES (Abstracted)</a:t>
            </a:r>
            <a:br>
              <a:rPr lang="en-IN" dirty="0"/>
            </a:br>
            <a:br>
              <a:rPr lang="en-IN" dirty="0"/>
            </a:br>
            <a:br>
              <a:rPr lang="en-IN" dirty="0"/>
            </a:br>
            <a:br>
              <a:rPr lang="en-IN" dirty="0"/>
            </a:br>
            <a:endParaRPr lang="en-IN" dirty="0"/>
          </a:p>
        </p:txBody>
      </p:sp>
      <p:sp>
        <p:nvSpPr>
          <p:cNvPr id="3" name="Content Placeholder 2">
            <a:extLst>
              <a:ext uri="{FF2B5EF4-FFF2-40B4-BE49-F238E27FC236}">
                <a16:creationId xmlns:a16="http://schemas.microsoft.com/office/drawing/2014/main" id="{7E61B358-A728-F0E8-5C28-7ED389C2A61C}"/>
              </a:ext>
            </a:extLst>
          </p:cNvPr>
          <p:cNvSpPr>
            <a:spLocks noGrp="1"/>
          </p:cNvSpPr>
          <p:nvPr>
            <p:ph idx="1"/>
          </p:nvPr>
        </p:nvSpPr>
        <p:spPr/>
        <p:txBody>
          <a:bodyPr>
            <a:noAutofit/>
          </a:bodyPr>
          <a:lstStyle/>
          <a:p>
            <a:r>
              <a:rPr lang="en-IN" sz="2200" dirty="0"/>
              <a:t>Logical Processor (P) – Virtual processors managed by Go Scheduler. Created by Go Runtime at startup which acts a layer of indirection between goroutines and OS threads. Go Scheduler schedules goroutines into P’s run queues after which scheduler maps P into smaller OS threads. </a:t>
            </a:r>
          </a:p>
          <a:p>
            <a:r>
              <a:rPr lang="en-IN" sz="2200" dirty="0"/>
              <a:t>Stealing – Distribution and balancing of workload between logical processors done by scheduler. </a:t>
            </a:r>
          </a:p>
          <a:p>
            <a:r>
              <a:rPr lang="en-US" sz="2200" dirty="0"/>
              <a:t>Spinning - Goroutine waits for a short period before getting scheduled again, as opposed to blocking or yielding the processor.</a:t>
            </a:r>
          </a:p>
          <a:p>
            <a:r>
              <a:rPr lang="en-US" sz="2200" dirty="0"/>
              <a:t>Garbage collector – Memory management</a:t>
            </a:r>
            <a:endParaRPr lang="en-IN" sz="2200" dirty="0"/>
          </a:p>
        </p:txBody>
      </p:sp>
      <p:sp>
        <p:nvSpPr>
          <p:cNvPr id="4" name="Date Placeholder 3">
            <a:extLst>
              <a:ext uri="{FF2B5EF4-FFF2-40B4-BE49-F238E27FC236}">
                <a16:creationId xmlns:a16="http://schemas.microsoft.com/office/drawing/2014/main" id="{D66C28EC-F738-FD0A-F514-A588374C1F34}"/>
              </a:ext>
            </a:extLst>
          </p:cNvPr>
          <p:cNvSpPr>
            <a:spLocks noGrp="1"/>
          </p:cNvSpPr>
          <p:nvPr>
            <p:ph type="dt" sz="half" idx="10"/>
          </p:nvPr>
        </p:nvSpPr>
        <p:spPr/>
        <p:txBody>
          <a:bodyPr/>
          <a:lstStyle/>
          <a:p>
            <a:fld id="{708314A9-54D6-4004-AF22-8131D69DBBF7}" type="datetime1">
              <a:rPr lang="en-US" smtClean="0"/>
              <a:t>7/28/2023</a:t>
            </a:fld>
            <a:endParaRPr lang="en-US" dirty="0"/>
          </a:p>
        </p:txBody>
      </p:sp>
      <p:sp>
        <p:nvSpPr>
          <p:cNvPr id="5" name="Footer Placeholder 4">
            <a:extLst>
              <a:ext uri="{FF2B5EF4-FFF2-40B4-BE49-F238E27FC236}">
                <a16:creationId xmlns:a16="http://schemas.microsoft.com/office/drawing/2014/main" id="{11E75CF1-2E7A-3CE5-0D15-739C81630C1B}"/>
              </a:ext>
            </a:extLst>
          </p:cNvPr>
          <p:cNvSpPr>
            <a:spLocks noGrp="1"/>
          </p:cNvSpPr>
          <p:nvPr>
            <p:ph type="ftr" sz="quarter" idx="11"/>
          </p:nvPr>
        </p:nvSpPr>
        <p:spPr/>
        <p:txBody>
          <a:bodyPr/>
          <a:lstStyle/>
          <a:p>
            <a:r>
              <a:rPr lang="en-US"/>
              <a:t>Presentation by Pankaj Gupta</a:t>
            </a:r>
            <a:endParaRPr lang="en-US" dirty="0"/>
          </a:p>
        </p:txBody>
      </p:sp>
    </p:spTree>
    <p:extLst>
      <p:ext uri="{BB962C8B-B14F-4D97-AF65-F5344CB8AC3E}">
        <p14:creationId xmlns:p14="http://schemas.microsoft.com/office/powerpoint/2010/main" val="374488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EC61-1AE1-9110-7846-AF8F08778584}"/>
              </a:ext>
            </a:extLst>
          </p:cNvPr>
          <p:cNvSpPr>
            <a:spLocks noGrp="1"/>
          </p:cNvSpPr>
          <p:nvPr>
            <p:ph type="title"/>
          </p:nvPr>
        </p:nvSpPr>
        <p:spPr/>
        <p:txBody>
          <a:bodyPr/>
          <a:lstStyle/>
          <a:p>
            <a:pPr algn="ctr"/>
            <a:r>
              <a:rPr lang="en-IN" dirty="0"/>
              <a:t>CODE SNIPPET - GOROUTINES </a:t>
            </a:r>
          </a:p>
        </p:txBody>
      </p:sp>
      <p:sp>
        <p:nvSpPr>
          <p:cNvPr id="3" name="Content Placeholder 2">
            <a:extLst>
              <a:ext uri="{FF2B5EF4-FFF2-40B4-BE49-F238E27FC236}">
                <a16:creationId xmlns:a16="http://schemas.microsoft.com/office/drawing/2014/main" id="{1F45D1BF-8486-03E3-D792-08FA55F96D98}"/>
              </a:ext>
            </a:extLst>
          </p:cNvPr>
          <p:cNvSpPr>
            <a:spLocks noGrp="1"/>
          </p:cNvSpPr>
          <p:nvPr>
            <p:ph idx="1"/>
          </p:nvPr>
        </p:nvSpPr>
        <p:spPr>
          <a:xfrm>
            <a:off x="1451579" y="2602868"/>
            <a:ext cx="3984021" cy="3450613"/>
          </a:xfrm>
        </p:spPr>
        <p:txBody>
          <a:bodyPr/>
          <a:lstStyle/>
          <a:p>
            <a:pPr marL="0" indent="0">
              <a:buNone/>
            </a:pPr>
            <a:r>
              <a:rPr lang="en-IN" dirty="0"/>
              <a:t>package main</a:t>
            </a:r>
          </a:p>
          <a:p>
            <a:pPr marL="0" indent="0">
              <a:buNone/>
            </a:pPr>
            <a:endParaRPr lang="en-IN" dirty="0"/>
          </a:p>
          <a:p>
            <a:pPr marL="0" indent="0">
              <a:buNone/>
            </a:pPr>
            <a:r>
              <a:rPr lang="en-IN" dirty="0"/>
              <a:t>import "</a:t>
            </a:r>
            <a:r>
              <a:rPr lang="en-IN" dirty="0" err="1"/>
              <a:t>fmt</a:t>
            </a:r>
            <a:r>
              <a:rPr lang="en-IN" dirty="0"/>
              <a:t>"</a:t>
            </a:r>
          </a:p>
          <a:p>
            <a:pPr marL="0" indent="0">
              <a:buNone/>
            </a:pPr>
            <a:endParaRPr lang="en-IN" dirty="0"/>
          </a:p>
          <a:p>
            <a:pPr marL="0" indent="0">
              <a:buNone/>
            </a:pPr>
            <a:r>
              <a:rPr lang="en-IN" dirty="0" err="1"/>
              <a:t>func</a:t>
            </a:r>
            <a:r>
              <a:rPr lang="en-IN" dirty="0"/>
              <a:t> main() {</a:t>
            </a:r>
          </a:p>
          <a:p>
            <a:pPr marL="0" indent="0">
              <a:buNone/>
            </a:pPr>
            <a:r>
              <a:rPr lang="en-IN" dirty="0"/>
              <a:t>	</a:t>
            </a:r>
            <a:r>
              <a:rPr lang="en-IN" dirty="0" err="1"/>
              <a:t>fmt.Println</a:t>
            </a:r>
            <a:r>
              <a:rPr lang="en-IN" dirty="0"/>
              <a:t>("Hello world")</a:t>
            </a:r>
          </a:p>
          <a:p>
            <a:pPr marL="0" indent="0">
              <a:buNone/>
            </a:pPr>
            <a:r>
              <a:rPr lang="en-IN" dirty="0"/>
              <a:t>}</a:t>
            </a:r>
          </a:p>
        </p:txBody>
      </p:sp>
      <p:sp>
        <p:nvSpPr>
          <p:cNvPr id="4" name="Content Placeholder 2">
            <a:extLst>
              <a:ext uri="{FF2B5EF4-FFF2-40B4-BE49-F238E27FC236}">
                <a16:creationId xmlns:a16="http://schemas.microsoft.com/office/drawing/2014/main" id="{E13F45DA-9408-6C01-45B9-07694BF8B328}"/>
              </a:ext>
            </a:extLst>
          </p:cNvPr>
          <p:cNvSpPr txBox="1">
            <a:spLocks/>
          </p:cNvSpPr>
          <p:nvPr/>
        </p:nvSpPr>
        <p:spPr>
          <a:xfrm>
            <a:off x="6468079" y="2015732"/>
            <a:ext cx="3984021" cy="345061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Font typeface="Arial" panose="020B0604020202020204" pitchFamily="34" charset="0"/>
              <a:buNone/>
            </a:pPr>
            <a:endParaRPr lang="en-IN" dirty="0"/>
          </a:p>
        </p:txBody>
      </p:sp>
      <p:sp>
        <p:nvSpPr>
          <p:cNvPr id="5" name="TextBox 4">
            <a:extLst>
              <a:ext uri="{FF2B5EF4-FFF2-40B4-BE49-F238E27FC236}">
                <a16:creationId xmlns:a16="http://schemas.microsoft.com/office/drawing/2014/main" id="{F4B727AC-8B48-1292-EE16-8BEE5818AF08}"/>
              </a:ext>
            </a:extLst>
          </p:cNvPr>
          <p:cNvSpPr txBox="1"/>
          <p:nvPr/>
        </p:nvSpPr>
        <p:spPr>
          <a:xfrm>
            <a:off x="6096000" y="2481514"/>
            <a:ext cx="5149354" cy="3693319"/>
          </a:xfrm>
          <a:prstGeom prst="rect">
            <a:avLst/>
          </a:prstGeom>
          <a:noFill/>
        </p:spPr>
        <p:txBody>
          <a:bodyPr wrap="square" rtlCol="0">
            <a:spAutoFit/>
          </a:bodyPr>
          <a:lstStyle/>
          <a:p>
            <a:r>
              <a:rPr lang="en-IN" dirty="0"/>
              <a:t>package main</a:t>
            </a:r>
          </a:p>
          <a:p>
            <a:r>
              <a:rPr lang="en-IN" dirty="0"/>
              <a:t>import "</a:t>
            </a:r>
            <a:r>
              <a:rPr lang="en-IN" dirty="0" err="1"/>
              <a:t>fmt</a:t>
            </a:r>
            <a:r>
              <a:rPr lang="en-IN" dirty="0"/>
              <a:t>“</a:t>
            </a:r>
            <a:br>
              <a:rPr lang="en-IN" dirty="0"/>
            </a:br>
            <a:endParaRPr lang="en-IN" dirty="0"/>
          </a:p>
          <a:p>
            <a:r>
              <a:rPr lang="en-IN" dirty="0" err="1"/>
              <a:t>func</a:t>
            </a:r>
            <a:r>
              <a:rPr lang="en-IN" dirty="0"/>
              <a:t> display1() {</a:t>
            </a:r>
          </a:p>
          <a:p>
            <a:r>
              <a:rPr lang="en-IN" dirty="0"/>
              <a:t>	</a:t>
            </a:r>
            <a:r>
              <a:rPr lang="en-IN" dirty="0" err="1"/>
              <a:t>fmt.Println</a:t>
            </a:r>
            <a:r>
              <a:rPr lang="en-IN" dirty="0"/>
              <a:t>("Hello world1")</a:t>
            </a:r>
          </a:p>
          <a:p>
            <a:r>
              <a:rPr lang="en-IN" dirty="0"/>
              <a:t>}</a:t>
            </a:r>
          </a:p>
          <a:p>
            <a:r>
              <a:rPr lang="en-IN" dirty="0" err="1"/>
              <a:t>func</a:t>
            </a:r>
            <a:r>
              <a:rPr lang="en-IN" dirty="0"/>
              <a:t> display2() {</a:t>
            </a:r>
          </a:p>
          <a:p>
            <a:r>
              <a:rPr lang="en-IN" dirty="0"/>
              <a:t>	</a:t>
            </a:r>
            <a:r>
              <a:rPr lang="en-IN" dirty="0" err="1"/>
              <a:t>fmt.Println</a:t>
            </a:r>
            <a:r>
              <a:rPr lang="en-IN" dirty="0"/>
              <a:t>("Hello world2")</a:t>
            </a:r>
          </a:p>
          <a:p>
            <a:r>
              <a:rPr lang="en-IN" dirty="0"/>
              <a:t>}</a:t>
            </a:r>
          </a:p>
          <a:p>
            <a:r>
              <a:rPr lang="en-IN" dirty="0" err="1"/>
              <a:t>func</a:t>
            </a:r>
            <a:r>
              <a:rPr lang="en-IN" dirty="0"/>
              <a:t> main() {</a:t>
            </a:r>
          </a:p>
          <a:p>
            <a:r>
              <a:rPr lang="en-IN" dirty="0"/>
              <a:t>	go display1()</a:t>
            </a:r>
          </a:p>
          <a:p>
            <a:r>
              <a:rPr lang="en-IN" dirty="0"/>
              <a:t>	go display2()</a:t>
            </a:r>
          </a:p>
          <a:p>
            <a:r>
              <a:rPr lang="en-IN" dirty="0"/>
              <a:t>}</a:t>
            </a:r>
          </a:p>
        </p:txBody>
      </p:sp>
      <p:sp>
        <p:nvSpPr>
          <p:cNvPr id="6" name="TextBox 5">
            <a:extLst>
              <a:ext uri="{FF2B5EF4-FFF2-40B4-BE49-F238E27FC236}">
                <a16:creationId xmlns:a16="http://schemas.microsoft.com/office/drawing/2014/main" id="{5856E3B2-5787-252D-4440-C6619E3BDCF1}"/>
              </a:ext>
            </a:extLst>
          </p:cNvPr>
          <p:cNvSpPr txBox="1"/>
          <p:nvPr/>
        </p:nvSpPr>
        <p:spPr>
          <a:xfrm>
            <a:off x="1347734" y="1981913"/>
            <a:ext cx="3060700" cy="369332"/>
          </a:xfrm>
          <a:prstGeom prst="rect">
            <a:avLst/>
          </a:prstGeom>
          <a:noFill/>
        </p:spPr>
        <p:txBody>
          <a:bodyPr wrap="square" rtlCol="0">
            <a:spAutoFit/>
          </a:bodyPr>
          <a:lstStyle/>
          <a:p>
            <a:r>
              <a:rPr lang="en-IN" b="1" dirty="0">
                <a:solidFill>
                  <a:schemeClr val="accent1">
                    <a:lumMod val="50000"/>
                  </a:schemeClr>
                </a:solidFill>
              </a:rPr>
              <a:t>WITHOUT GOROUTINE</a:t>
            </a:r>
          </a:p>
        </p:txBody>
      </p:sp>
      <p:sp>
        <p:nvSpPr>
          <p:cNvPr id="7" name="TextBox 6">
            <a:extLst>
              <a:ext uri="{FF2B5EF4-FFF2-40B4-BE49-F238E27FC236}">
                <a16:creationId xmlns:a16="http://schemas.microsoft.com/office/drawing/2014/main" id="{B0BFEC7F-D934-230E-9788-8194C737C9E6}"/>
              </a:ext>
            </a:extLst>
          </p:cNvPr>
          <p:cNvSpPr txBox="1"/>
          <p:nvPr/>
        </p:nvSpPr>
        <p:spPr>
          <a:xfrm>
            <a:off x="6253216" y="1981913"/>
            <a:ext cx="3060700" cy="369332"/>
          </a:xfrm>
          <a:prstGeom prst="rect">
            <a:avLst/>
          </a:prstGeom>
          <a:noFill/>
        </p:spPr>
        <p:txBody>
          <a:bodyPr wrap="square" rtlCol="0">
            <a:spAutoFit/>
          </a:bodyPr>
          <a:lstStyle/>
          <a:p>
            <a:r>
              <a:rPr lang="en-IN" b="1" dirty="0">
                <a:solidFill>
                  <a:schemeClr val="accent1">
                    <a:lumMod val="50000"/>
                  </a:schemeClr>
                </a:solidFill>
              </a:rPr>
              <a:t>WITH GOROUTINES</a:t>
            </a:r>
          </a:p>
        </p:txBody>
      </p:sp>
      <p:sp>
        <p:nvSpPr>
          <p:cNvPr id="11" name="Footer Placeholder 6">
            <a:extLst>
              <a:ext uri="{FF2B5EF4-FFF2-40B4-BE49-F238E27FC236}">
                <a16:creationId xmlns:a16="http://schemas.microsoft.com/office/drawing/2014/main" id="{D2030DEB-18D6-E5CD-F40F-259F6C1B4DB7}"/>
              </a:ext>
            </a:extLst>
          </p:cNvPr>
          <p:cNvSpPr txBox="1">
            <a:spLocks/>
          </p:cNvSpPr>
          <p:nvPr/>
        </p:nvSpPr>
        <p:spPr>
          <a:xfrm>
            <a:off x="6096000" y="6373029"/>
            <a:ext cx="5938836" cy="309201"/>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r>
              <a:rPr lang="en-US" sz="1800" b="1" i="1" dirty="0">
                <a:solidFill>
                  <a:schemeClr val="bg1"/>
                </a:solidFill>
              </a:rPr>
              <a:t>Presentation by Pankaj Gupta</a:t>
            </a:r>
          </a:p>
        </p:txBody>
      </p:sp>
      <p:sp>
        <p:nvSpPr>
          <p:cNvPr id="14" name="Date Placeholder 5">
            <a:extLst>
              <a:ext uri="{FF2B5EF4-FFF2-40B4-BE49-F238E27FC236}">
                <a16:creationId xmlns:a16="http://schemas.microsoft.com/office/drawing/2014/main" id="{6EDBB514-5024-CBA3-BA11-29534956061E}"/>
              </a:ext>
            </a:extLst>
          </p:cNvPr>
          <p:cNvSpPr>
            <a:spLocks noGrp="1"/>
          </p:cNvSpPr>
          <p:nvPr>
            <p:ph type="dt" sz="half" idx="10"/>
          </p:nvPr>
        </p:nvSpPr>
        <p:spPr>
          <a:xfrm>
            <a:off x="8691285" y="0"/>
            <a:ext cx="3500715" cy="309201"/>
          </a:xfrm>
        </p:spPr>
        <p:txBody>
          <a:bodyPr/>
          <a:lstStyle/>
          <a:p>
            <a:fld id="{933095B6-562F-491D-B0E2-50436E93CBE6}" type="datetime1">
              <a:rPr lang="en-US" sz="1600" b="1" smtClean="0">
                <a:solidFill>
                  <a:schemeClr val="accent1">
                    <a:lumMod val="50000"/>
                  </a:schemeClr>
                </a:solidFill>
              </a:rPr>
              <a:t>7/28/2023</a:t>
            </a:fld>
            <a:endParaRPr lang="en-US" sz="1600" b="1" dirty="0">
              <a:solidFill>
                <a:schemeClr val="accent1">
                  <a:lumMod val="50000"/>
                </a:schemeClr>
              </a:solidFill>
            </a:endParaRPr>
          </a:p>
        </p:txBody>
      </p:sp>
    </p:spTree>
    <p:extLst>
      <p:ext uri="{BB962C8B-B14F-4D97-AF65-F5344CB8AC3E}">
        <p14:creationId xmlns:p14="http://schemas.microsoft.com/office/powerpoint/2010/main" val="32065860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1493</TotalTime>
  <Words>923</Words>
  <Application>Microsoft Office PowerPoint</Application>
  <PresentationFormat>Widescreen</PresentationFormat>
  <Paragraphs>167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Google Sans</vt:lpstr>
      <vt:lpstr>Gallery</vt:lpstr>
      <vt:lpstr>CONCURRENCY IN GOLANG</vt:lpstr>
      <vt:lpstr>OUTLINE OF THE PRESENTATION</vt:lpstr>
      <vt:lpstr>CONCURRENCY VS PARALLELISM</vt:lpstr>
      <vt:lpstr>WHY DO WE NEED CONCURRENCY</vt:lpstr>
      <vt:lpstr>HOW DOES GO IMPLEMENT concurrency    </vt:lpstr>
      <vt:lpstr>Threads  vs  goroutines</vt:lpstr>
      <vt:lpstr>BEHIND THE SCENES (Abstracted)    </vt:lpstr>
      <vt:lpstr>BEHIND THE SCENES (Abstracted)    </vt:lpstr>
      <vt:lpstr>CODE SNIPPET - GOROUTINES </vt:lpstr>
      <vt:lpstr>PowerPoint Presentation</vt:lpstr>
      <vt:lpstr>PowerPoint Presentation</vt:lpstr>
      <vt:lpstr>PowerPoint Presentation</vt:lpstr>
      <vt:lpstr>CODE SNIPPET - CHANNELS  </vt:lpstr>
      <vt:lpstr>PRESENTATION CONCLUDES FEEDBACK &amp;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CONCURRENCY IN GOLANG</dc:title>
  <dc:creator>pankaj_gupta28@ymail.com</dc:creator>
  <cp:lastModifiedBy>pankaj_gupta28@ymail.com</cp:lastModifiedBy>
  <cp:revision>1</cp:revision>
  <dcterms:created xsi:type="dcterms:W3CDTF">2023-07-22T19:21:21Z</dcterms:created>
  <dcterms:modified xsi:type="dcterms:W3CDTF">2023-07-28T04:16:38Z</dcterms:modified>
</cp:coreProperties>
</file>