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9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94722" autoAdjust="0"/>
  </p:normalViewPr>
  <p:slideViewPr>
    <p:cSldViewPr snapToGrid="0">
      <p:cViewPr varScale="1">
        <p:scale>
          <a:sx n="79" d="100"/>
          <a:sy n="79" d="100"/>
        </p:scale>
        <p:origin x="835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8CC17A4-8E74-42D4-BA15-632FB72F7115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5873FF6C-D3FE-4997-8793-5B6C5BC3B860}">
      <dgm:prSet phldrT="[Text]"/>
      <dgm:spPr/>
      <dgm:t>
        <a:bodyPr/>
        <a:lstStyle/>
        <a:p>
          <a:r>
            <a:rPr lang="en-US" dirty="0"/>
            <a:t>Block</a:t>
          </a:r>
        </a:p>
      </dgm:t>
    </dgm:pt>
    <dgm:pt modelId="{30518536-EE78-4B63-ADB1-3CE1C780B910}" type="parTrans" cxnId="{86C28CA4-19CD-46FF-A5BE-7B154305FDE5}">
      <dgm:prSet/>
      <dgm:spPr/>
      <dgm:t>
        <a:bodyPr/>
        <a:lstStyle/>
        <a:p>
          <a:endParaRPr lang="en-US"/>
        </a:p>
      </dgm:t>
    </dgm:pt>
    <dgm:pt modelId="{D6E57E89-6909-457C-9C2C-04A7F039A1CF}" type="sibTrans" cxnId="{86C28CA4-19CD-46FF-A5BE-7B154305FDE5}">
      <dgm:prSet/>
      <dgm:spPr/>
      <dgm:t>
        <a:bodyPr/>
        <a:lstStyle/>
        <a:p>
          <a:endParaRPr lang="en-US"/>
        </a:p>
      </dgm:t>
    </dgm:pt>
    <dgm:pt modelId="{F58920D5-23CF-4768-9FB9-C85599FD1470}">
      <dgm:prSet phldrT="[Text]"/>
      <dgm:spPr/>
      <dgm:t>
        <a:bodyPr/>
        <a:lstStyle/>
        <a:p>
          <a:r>
            <a:rPr lang="en-US" dirty="0"/>
            <a:t>Mill</a:t>
          </a:r>
        </a:p>
      </dgm:t>
    </dgm:pt>
    <dgm:pt modelId="{D838684F-D205-4D7B-B493-3FFFA570B8EF}" type="parTrans" cxnId="{F905C83E-ACCF-411D-BAB0-BA78AFF8F3A9}">
      <dgm:prSet/>
      <dgm:spPr/>
      <dgm:t>
        <a:bodyPr/>
        <a:lstStyle/>
        <a:p>
          <a:endParaRPr lang="en-US"/>
        </a:p>
      </dgm:t>
    </dgm:pt>
    <dgm:pt modelId="{C6731D29-7BBA-4714-BAFF-45EAC202309B}" type="sibTrans" cxnId="{F905C83E-ACCF-411D-BAB0-BA78AFF8F3A9}">
      <dgm:prSet/>
      <dgm:spPr/>
      <dgm:t>
        <a:bodyPr/>
        <a:lstStyle/>
        <a:p>
          <a:endParaRPr lang="en-US"/>
        </a:p>
      </dgm:t>
    </dgm:pt>
    <dgm:pt modelId="{ED51EA2B-502E-4FF7-93E1-243E6405D8A7}">
      <dgm:prSet phldrT="[Text]"/>
      <dgm:spPr/>
      <dgm:t>
        <a:bodyPr/>
        <a:lstStyle/>
        <a:p>
          <a:r>
            <a:rPr lang="en-US" dirty="0"/>
            <a:t>Tooth</a:t>
          </a:r>
        </a:p>
      </dgm:t>
    </dgm:pt>
    <dgm:pt modelId="{C62B16BC-2943-49F4-9393-1739F1D7CA5C}" type="parTrans" cxnId="{0D14A5A7-156E-4E49-94D1-5A504547C152}">
      <dgm:prSet/>
      <dgm:spPr/>
      <dgm:t>
        <a:bodyPr/>
        <a:lstStyle/>
        <a:p>
          <a:endParaRPr lang="en-US"/>
        </a:p>
      </dgm:t>
    </dgm:pt>
    <dgm:pt modelId="{0B0102E1-0078-4C8D-929F-1AF3BEB2FA4B}" type="sibTrans" cxnId="{0D14A5A7-156E-4E49-94D1-5A504547C152}">
      <dgm:prSet/>
      <dgm:spPr/>
      <dgm:t>
        <a:bodyPr/>
        <a:lstStyle/>
        <a:p>
          <a:endParaRPr lang="en-US"/>
        </a:p>
      </dgm:t>
    </dgm:pt>
    <dgm:pt modelId="{AB1D597E-8DE5-4422-8901-929706B3F80A}" type="pres">
      <dgm:prSet presAssocID="{C8CC17A4-8E74-42D4-BA15-632FB72F7115}" presName="linearFlow" presStyleCnt="0">
        <dgm:presLayoutVars>
          <dgm:resizeHandles val="exact"/>
        </dgm:presLayoutVars>
      </dgm:prSet>
      <dgm:spPr/>
    </dgm:pt>
    <dgm:pt modelId="{FBDB5662-0F45-4200-BC7C-4A256F6880EC}" type="pres">
      <dgm:prSet presAssocID="{5873FF6C-D3FE-4997-8793-5B6C5BC3B860}" presName="node" presStyleLbl="node1" presStyleIdx="0" presStyleCnt="3">
        <dgm:presLayoutVars>
          <dgm:bulletEnabled val="1"/>
        </dgm:presLayoutVars>
      </dgm:prSet>
      <dgm:spPr/>
    </dgm:pt>
    <dgm:pt modelId="{1D81585D-8D2A-46FE-B2AE-EDE88F39D723}" type="pres">
      <dgm:prSet presAssocID="{D6E57E89-6909-457C-9C2C-04A7F039A1CF}" presName="sibTrans" presStyleLbl="sibTrans2D1" presStyleIdx="0" presStyleCnt="2"/>
      <dgm:spPr/>
    </dgm:pt>
    <dgm:pt modelId="{C3029BB3-D346-4C95-8D95-61553A1E3CE8}" type="pres">
      <dgm:prSet presAssocID="{D6E57E89-6909-457C-9C2C-04A7F039A1CF}" presName="connectorText" presStyleLbl="sibTrans2D1" presStyleIdx="0" presStyleCnt="2"/>
      <dgm:spPr/>
    </dgm:pt>
    <dgm:pt modelId="{1BB1F1CC-93AA-42FB-AB75-D5A30BBB25D8}" type="pres">
      <dgm:prSet presAssocID="{F58920D5-23CF-4768-9FB9-C85599FD1470}" presName="node" presStyleLbl="node1" presStyleIdx="1" presStyleCnt="3">
        <dgm:presLayoutVars>
          <dgm:bulletEnabled val="1"/>
        </dgm:presLayoutVars>
      </dgm:prSet>
      <dgm:spPr/>
    </dgm:pt>
    <dgm:pt modelId="{A145DEA5-9128-4F31-8C33-507184A4CD23}" type="pres">
      <dgm:prSet presAssocID="{C6731D29-7BBA-4714-BAFF-45EAC202309B}" presName="sibTrans" presStyleLbl="sibTrans2D1" presStyleIdx="1" presStyleCnt="2"/>
      <dgm:spPr/>
    </dgm:pt>
    <dgm:pt modelId="{0FA97E30-D59F-47E2-8C2F-7E47A22D1004}" type="pres">
      <dgm:prSet presAssocID="{C6731D29-7BBA-4714-BAFF-45EAC202309B}" presName="connectorText" presStyleLbl="sibTrans2D1" presStyleIdx="1" presStyleCnt="2"/>
      <dgm:spPr/>
    </dgm:pt>
    <dgm:pt modelId="{FD2C3100-A5E6-4F88-A5E3-795EF8F0B4AB}" type="pres">
      <dgm:prSet presAssocID="{ED51EA2B-502E-4FF7-93E1-243E6405D8A7}" presName="node" presStyleLbl="node1" presStyleIdx="2" presStyleCnt="3">
        <dgm:presLayoutVars>
          <dgm:bulletEnabled val="1"/>
        </dgm:presLayoutVars>
      </dgm:prSet>
      <dgm:spPr/>
    </dgm:pt>
  </dgm:ptLst>
  <dgm:cxnLst>
    <dgm:cxn modelId="{F85B6326-2F7A-4DA3-A13D-736442B12745}" type="presOf" srcId="{D6E57E89-6909-457C-9C2C-04A7F039A1CF}" destId="{C3029BB3-D346-4C95-8D95-61553A1E3CE8}" srcOrd="1" destOrd="0" presId="urn:microsoft.com/office/officeart/2005/8/layout/process2"/>
    <dgm:cxn modelId="{8ABC4B3A-88B6-4176-849D-38A08DBD4F85}" type="presOf" srcId="{5873FF6C-D3FE-4997-8793-5B6C5BC3B860}" destId="{FBDB5662-0F45-4200-BC7C-4A256F6880EC}" srcOrd="0" destOrd="0" presId="urn:microsoft.com/office/officeart/2005/8/layout/process2"/>
    <dgm:cxn modelId="{F905C83E-ACCF-411D-BAB0-BA78AFF8F3A9}" srcId="{C8CC17A4-8E74-42D4-BA15-632FB72F7115}" destId="{F58920D5-23CF-4768-9FB9-C85599FD1470}" srcOrd="1" destOrd="0" parTransId="{D838684F-D205-4D7B-B493-3FFFA570B8EF}" sibTransId="{C6731D29-7BBA-4714-BAFF-45EAC202309B}"/>
    <dgm:cxn modelId="{68C5607B-F118-4E99-A6EC-698612A5B10C}" type="presOf" srcId="{C6731D29-7BBA-4714-BAFF-45EAC202309B}" destId="{0FA97E30-D59F-47E2-8C2F-7E47A22D1004}" srcOrd="1" destOrd="0" presId="urn:microsoft.com/office/officeart/2005/8/layout/process2"/>
    <dgm:cxn modelId="{3FE78B9E-4602-4D29-8AA0-396B27D815A0}" type="presOf" srcId="{D6E57E89-6909-457C-9C2C-04A7F039A1CF}" destId="{1D81585D-8D2A-46FE-B2AE-EDE88F39D723}" srcOrd="0" destOrd="0" presId="urn:microsoft.com/office/officeart/2005/8/layout/process2"/>
    <dgm:cxn modelId="{86C28CA4-19CD-46FF-A5BE-7B154305FDE5}" srcId="{C8CC17A4-8E74-42D4-BA15-632FB72F7115}" destId="{5873FF6C-D3FE-4997-8793-5B6C5BC3B860}" srcOrd="0" destOrd="0" parTransId="{30518536-EE78-4B63-ADB1-3CE1C780B910}" sibTransId="{D6E57E89-6909-457C-9C2C-04A7F039A1CF}"/>
    <dgm:cxn modelId="{0D14A5A7-156E-4E49-94D1-5A504547C152}" srcId="{C8CC17A4-8E74-42D4-BA15-632FB72F7115}" destId="{ED51EA2B-502E-4FF7-93E1-243E6405D8A7}" srcOrd="2" destOrd="0" parTransId="{C62B16BC-2943-49F4-9393-1739F1D7CA5C}" sibTransId="{0B0102E1-0078-4C8D-929F-1AF3BEB2FA4B}"/>
    <dgm:cxn modelId="{487A89A9-EEA5-4336-853A-F71B625094D7}" type="presOf" srcId="{C8CC17A4-8E74-42D4-BA15-632FB72F7115}" destId="{AB1D597E-8DE5-4422-8901-929706B3F80A}" srcOrd="0" destOrd="0" presId="urn:microsoft.com/office/officeart/2005/8/layout/process2"/>
    <dgm:cxn modelId="{792A91D2-6E6F-4C71-96C6-8DECF682884B}" type="presOf" srcId="{C6731D29-7BBA-4714-BAFF-45EAC202309B}" destId="{A145DEA5-9128-4F31-8C33-507184A4CD23}" srcOrd="0" destOrd="0" presId="urn:microsoft.com/office/officeart/2005/8/layout/process2"/>
    <dgm:cxn modelId="{6EF0C3D7-16A6-4080-AC64-E33FFAA966AA}" type="presOf" srcId="{F58920D5-23CF-4768-9FB9-C85599FD1470}" destId="{1BB1F1CC-93AA-42FB-AB75-D5A30BBB25D8}" srcOrd="0" destOrd="0" presId="urn:microsoft.com/office/officeart/2005/8/layout/process2"/>
    <dgm:cxn modelId="{B4627FE8-5883-449C-A2C7-B2BF011E16C7}" type="presOf" srcId="{ED51EA2B-502E-4FF7-93E1-243E6405D8A7}" destId="{FD2C3100-A5E6-4F88-A5E3-795EF8F0B4AB}" srcOrd="0" destOrd="0" presId="urn:microsoft.com/office/officeart/2005/8/layout/process2"/>
    <dgm:cxn modelId="{97B26911-2BAE-4C29-8528-1853928A3C73}" type="presParOf" srcId="{AB1D597E-8DE5-4422-8901-929706B3F80A}" destId="{FBDB5662-0F45-4200-BC7C-4A256F6880EC}" srcOrd="0" destOrd="0" presId="urn:microsoft.com/office/officeart/2005/8/layout/process2"/>
    <dgm:cxn modelId="{B01B4871-5C70-4294-8570-D7534A728C3F}" type="presParOf" srcId="{AB1D597E-8DE5-4422-8901-929706B3F80A}" destId="{1D81585D-8D2A-46FE-B2AE-EDE88F39D723}" srcOrd="1" destOrd="0" presId="urn:microsoft.com/office/officeart/2005/8/layout/process2"/>
    <dgm:cxn modelId="{F011E59E-FB3D-45EA-8F5E-21EDC71A5E72}" type="presParOf" srcId="{1D81585D-8D2A-46FE-B2AE-EDE88F39D723}" destId="{C3029BB3-D346-4C95-8D95-61553A1E3CE8}" srcOrd="0" destOrd="0" presId="urn:microsoft.com/office/officeart/2005/8/layout/process2"/>
    <dgm:cxn modelId="{42C06137-D0DF-4900-A0A0-53A42F43EE8E}" type="presParOf" srcId="{AB1D597E-8DE5-4422-8901-929706B3F80A}" destId="{1BB1F1CC-93AA-42FB-AB75-D5A30BBB25D8}" srcOrd="2" destOrd="0" presId="urn:microsoft.com/office/officeart/2005/8/layout/process2"/>
    <dgm:cxn modelId="{22575FBA-242E-41C4-AC92-D00948843A15}" type="presParOf" srcId="{AB1D597E-8DE5-4422-8901-929706B3F80A}" destId="{A145DEA5-9128-4F31-8C33-507184A4CD23}" srcOrd="3" destOrd="0" presId="urn:microsoft.com/office/officeart/2005/8/layout/process2"/>
    <dgm:cxn modelId="{A24D07F1-D60A-488C-B4F3-15578C5456CE}" type="presParOf" srcId="{A145DEA5-9128-4F31-8C33-507184A4CD23}" destId="{0FA97E30-D59F-47E2-8C2F-7E47A22D1004}" srcOrd="0" destOrd="0" presId="urn:microsoft.com/office/officeart/2005/8/layout/process2"/>
    <dgm:cxn modelId="{659346AB-1D83-4789-9ACD-CD8F41DB1BFA}" type="presParOf" srcId="{AB1D597E-8DE5-4422-8901-929706B3F80A}" destId="{FD2C3100-A5E6-4F88-A5E3-795EF8F0B4AB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2A3CAF4-C582-4F2A-ADC4-E7C41E183D46}" type="doc">
      <dgm:prSet loTypeId="urn:microsoft.com/office/officeart/2005/8/layout/radial1" loCatId="cycle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6D54CAB-ED7A-44F9-8364-717850840674}">
      <dgm:prSet phldrT="[Text]"/>
      <dgm:spPr/>
      <dgm:t>
        <a:bodyPr/>
        <a:lstStyle/>
        <a:p>
          <a:r>
            <a:rPr lang="en-US" dirty="0"/>
            <a:t>Main</a:t>
          </a:r>
        </a:p>
      </dgm:t>
    </dgm:pt>
    <dgm:pt modelId="{963E18A6-CE61-4287-9E1C-B5291DFCF0C6}" type="parTrans" cxnId="{73A29BD3-E282-454A-8835-3E132EB29453}">
      <dgm:prSet/>
      <dgm:spPr/>
      <dgm:t>
        <a:bodyPr/>
        <a:lstStyle/>
        <a:p>
          <a:endParaRPr lang="en-US"/>
        </a:p>
      </dgm:t>
    </dgm:pt>
    <dgm:pt modelId="{764F84C7-B374-4262-9134-F4D50C2EDDBA}" type="sibTrans" cxnId="{73A29BD3-E282-454A-8835-3E132EB29453}">
      <dgm:prSet/>
      <dgm:spPr/>
      <dgm:t>
        <a:bodyPr/>
        <a:lstStyle/>
        <a:p>
          <a:endParaRPr lang="en-US"/>
        </a:p>
      </dgm:t>
    </dgm:pt>
    <dgm:pt modelId="{8713CB16-18E9-4639-B2B1-DB7129DA0119}">
      <dgm:prSet phldrT="[Text]"/>
      <dgm:spPr/>
      <dgm:t>
        <a:bodyPr/>
        <a:lstStyle/>
        <a:p>
          <a:r>
            <a:rPr lang="en-US" dirty="0"/>
            <a:t>Mill</a:t>
          </a:r>
        </a:p>
      </dgm:t>
    </dgm:pt>
    <dgm:pt modelId="{060506C1-B154-40DE-A238-DC76F5F7DB10}" type="parTrans" cxnId="{EA0EB380-9C88-431C-9B3C-B792CCC95CD7}">
      <dgm:prSet/>
      <dgm:spPr/>
      <dgm:t>
        <a:bodyPr/>
        <a:lstStyle/>
        <a:p>
          <a:endParaRPr lang="en-US"/>
        </a:p>
      </dgm:t>
    </dgm:pt>
    <dgm:pt modelId="{E3DE89E1-40D5-4C1D-9D63-E384E4D83BB6}" type="sibTrans" cxnId="{EA0EB380-9C88-431C-9B3C-B792CCC95CD7}">
      <dgm:prSet/>
      <dgm:spPr/>
      <dgm:t>
        <a:bodyPr/>
        <a:lstStyle/>
        <a:p>
          <a:endParaRPr lang="en-US"/>
        </a:p>
      </dgm:t>
    </dgm:pt>
    <dgm:pt modelId="{E69F9307-42C2-4F66-AB03-65B4C657C26A}">
      <dgm:prSet phldrT="[Text]"/>
      <dgm:spPr/>
      <dgm:t>
        <a:bodyPr/>
        <a:lstStyle/>
        <a:p>
          <a:r>
            <a:rPr lang="en-US" dirty="0"/>
            <a:t>Mill</a:t>
          </a:r>
        </a:p>
      </dgm:t>
    </dgm:pt>
    <dgm:pt modelId="{4BE384A0-C5EF-445B-882C-818E6079752D}" type="parTrans" cxnId="{43583E74-1A91-4047-A21C-802BEBE5FCFE}">
      <dgm:prSet/>
      <dgm:spPr/>
      <dgm:t>
        <a:bodyPr/>
        <a:lstStyle/>
        <a:p>
          <a:endParaRPr lang="en-US"/>
        </a:p>
      </dgm:t>
    </dgm:pt>
    <dgm:pt modelId="{8876459A-B6CC-442B-BA60-F8EC9186E3AA}" type="sibTrans" cxnId="{43583E74-1A91-4047-A21C-802BEBE5FCFE}">
      <dgm:prSet/>
      <dgm:spPr/>
      <dgm:t>
        <a:bodyPr/>
        <a:lstStyle/>
        <a:p>
          <a:endParaRPr lang="en-US"/>
        </a:p>
      </dgm:t>
    </dgm:pt>
    <dgm:pt modelId="{93905B40-4A41-4C4B-92B1-3119F6E197FF}">
      <dgm:prSet phldrT="[Text]"/>
      <dgm:spPr/>
      <dgm:t>
        <a:bodyPr/>
        <a:lstStyle/>
        <a:p>
          <a:r>
            <a:rPr lang="en-US" dirty="0"/>
            <a:t>Mill</a:t>
          </a:r>
        </a:p>
      </dgm:t>
    </dgm:pt>
    <dgm:pt modelId="{129944CD-B63E-464D-9273-C4D8D673E5BC}" type="parTrans" cxnId="{EE0C3559-65D9-4D1E-B210-0B0A2195FD2B}">
      <dgm:prSet/>
      <dgm:spPr/>
      <dgm:t>
        <a:bodyPr/>
        <a:lstStyle/>
        <a:p>
          <a:endParaRPr lang="en-US"/>
        </a:p>
      </dgm:t>
    </dgm:pt>
    <dgm:pt modelId="{76661D34-08F0-4F4E-ABB6-81658C571B51}" type="sibTrans" cxnId="{EE0C3559-65D9-4D1E-B210-0B0A2195FD2B}">
      <dgm:prSet/>
      <dgm:spPr/>
      <dgm:t>
        <a:bodyPr/>
        <a:lstStyle/>
        <a:p>
          <a:endParaRPr lang="en-US"/>
        </a:p>
      </dgm:t>
    </dgm:pt>
    <dgm:pt modelId="{3179FBF2-EC8C-4953-BB27-064826757454}">
      <dgm:prSet phldrT="[Text]"/>
      <dgm:spPr/>
      <dgm:t>
        <a:bodyPr/>
        <a:lstStyle/>
        <a:p>
          <a:r>
            <a:rPr lang="en-US" dirty="0"/>
            <a:t>Mill</a:t>
          </a:r>
        </a:p>
      </dgm:t>
    </dgm:pt>
    <dgm:pt modelId="{6DC9B205-3C22-4AD0-A0CA-1D191EE48985}" type="parTrans" cxnId="{14D26A92-0E6E-4E18-9213-9CEC9E839694}">
      <dgm:prSet/>
      <dgm:spPr/>
      <dgm:t>
        <a:bodyPr/>
        <a:lstStyle/>
        <a:p>
          <a:endParaRPr lang="en-US"/>
        </a:p>
      </dgm:t>
    </dgm:pt>
    <dgm:pt modelId="{C1E9F35E-ACD5-4E2E-8687-6E123CCFA84F}" type="sibTrans" cxnId="{14D26A92-0E6E-4E18-9213-9CEC9E839694}">
      <dgm:prSet/>
      <dgm:spPr/>
      <dgm:t>
        <a:bodyPr/>
        <a:lstStyle/>
        <a:p>
          <a:endParaRPr lang="en-US"/>
        </a:p>
      </dgm:t>
    </dgm:pt>
    <dgm:pt modelId="{24212C2E-AA04-429E-8107-082AEA503D92}">
      <dgm:prSet phldrT="[Text]"/>
      <dgm:spPr/>
      <dgm:t>
        <a:bodyPr/>
        <a:lstStyle/>
        <a:p>
          <a:r>
            <a:rPr lang="en-US" dirty="0"/>
            <a:t>Mill</a:t>
          </a:r>
        </a:p>
      </dgm:t>
    </dgm:pt>
    <dgm:pt modelId="{9F9CA228-86DA-4997-83D9-BFA3CCDC21A9}" type="parTrans" cxnId="{0CB0F137-BD70-41C0-9EC2-7C599D2A9C23}">
      <dgm:prSet/>
      <dgm:spPr/>
      <dgm:t>
        <a:bodyPr/>
        <a:lstStyle/>
        <a:p>
          <a:endParaRPr lang="en-US"/>
        </a:p>
      </dgm:t>
    </dgm:pt>
    <dgm:pt modelId="{11C6E66E-AECE-48B7-A708-E3F980C838E3}" type="sibTrans" cxnId="{0CB0F137-BD70-41C0-9EC2-7C599D2A9C23}">
      <dgm:prSet/>
      <dgm:spPr/>
      <dgm:t>
        <a:bodyPr/>
        <a:lstStyle/>
        <a:p>
          <a:endParaRPr lang="en-US"/>
        </a:p>
      </dgm:t>
    </dgm:pt>
    <dgm:pt modelId="{7C1965A4-3E02-4977-879C-4F968DB99FC0}" type="pres">
      <dgm:prSet presAssocID="{B2A3CAF4-C582-4F2A-ADC4-E7C41E183D46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7292429F-F1F7-4FDA-A7CE-5E82158F8DDB}" type="pres">
      <dgm:prSet presAssocID="{36D54CAB-ED7A-44F9-8364-717850840674}" presName="centerShape" presStyleLbl="node0" presStyleIdx="0" presStyleCnt="1" custLinFactNeighborX="0" custLinFactNeighborY="864"/>
      <dgm:spPr/>
    </dgm:pt>
    <dgm:pt modelId="{DD88F4BB-51C3-45DA-A7DF-8935ADFD539E}" type="pres">
      <dgm:prSet presAssocID="{060506C1-B154-40DE-A238-DC76F5F7DB10}" presName="Name9" presStyleLbl="parChTrans1D2" presStyleIdx="0" presStyleCnt="5"/>
      <dgm:spPr/>
    </dgm:pt>
    <dgm:pt modelId="{A97288F4-9C9D-4F7A-B0F8-7843F766EE7B}" type="pres">
      <dgm:prSet presAssocID="{060506C1-B154-40DE-A238-DC76F5F7DB10}" presName="connTx" presStyleLbl="parChTrans1D2" presStyleIdx="0" presStyleCnt="5"/>
      <dgm:spPr/>
    </dgm:pt>
    <dgm:pt modelId="{91D85305-0BEB-4081-937D-AA9856C21F1D}" type="pres">
      <dgm:prSet presAssocID="{8713CB16-18E9-4639-B2B1-DB7129DA0119}" presName="node" presStyleLbl="node1" presStyleIdx="0" presStyleCnt="5">
        <dgm:presLayoutVars>
          <dgm:bulletEnabled val="1"/>
        </dgm:presLayoutVars>
      </dgm:prSet>
      <dgm:spPr/>
    </dgm:pt>
    <dgm:pt modelId="{C9649257-D584-4E7E-98C2-9DD68751853B}" type="pres">
      <dgm:prSet presAssocID="{4BE384A0-C5EF-445B-882C-818E6079752D}" presName="Name9" presStyleLbl="parChTrans1D2" presStyleIdx="1" presStyleCnt="5"/>
      <dgm:spPr/>
    </dgm:pt>
    <dgm:pt modelId="{6292B5B2-6FA9-45D5-8585-DCEA97ECF625}" type="pres">
      <dgm:prSet presAssocID="{4BE384A0-C5EF-445B-882C-818E6079752D}" presName="connTx" presStyleLbl="parChTrans1D2" presStyleIdx="1" presStyleCnt="5"/>
      <dgm:spPr/>
    </dgm:pt>
    <dgm:pt modelId="{1969FD29-2861-483F-B98F-A06887FAA1AB}" type="pres">
      <dgm:prSet presAssocID="{E69F9307-42C2-4F66-AB03-65B4C657C26A}" presName="node" presStyleLbl="node1" presStyleIdx="1" presStyleCnt="5">
        <dgm:presLayoutVars>
          <dgm:bulletEnabled val="1"/>
        </dgm:presLayoutVars>
      </dgm:prSet>
      <dgm:spPr/>
    </dgm:pt>
    <dgm:pt modelId="{2652E8EA-740B-4638-861B-94C19CBD20FB}" type="pres">
      <dgm:prSet presAssocID="{129944CD-B63E-464D-9273-C4D8D673E5BC}" presName="Name9" presStyleLbl="parChTrans1D2" presStyleIdx="2" presStyleCnt="5"/>
      <dgm:spPr/>
    </dgm:pt>
    <dgm:pt modelId="{00B146FB-704E-44D0-BC5E-23E2E6DA51CD}" type="pres">
      <dgm:prSet presAssocID="{129944CD-B63E-464D-9273-C4D8D673E5BC}" presName="connTx" presStyleLbl="parChTrans1D2" presStyleIdx="2" presStyleCnt="5"/>
      <dgm:spPr/>
    </dgm:pt>
    <dgm:pt modelId="{A8809457-BD18-4BD7-845E-9332A0605F7E}" type="pres">
      <dgm:prSet presAssocID="{93905B40-4A41-4C4B-92B1-3119F6E197FF}" presName="node" presStyleLbl="node1" presStyleIdx="2" presStyleCnt="5">
        <dgm:presLayoutVars>
          <dgm:bulletEnabled val="1"/>
        </dgm:presLayoutVars>
      </dgm:prSet>
      <dgm:spPr/>
    </dgm:pt>
    <dgm:pt modelId="{03A2BED5-0017-41B0-9066-1C32BE7DD2D4}" type="pres">
      <dgm:prSet presAssocID="{6DC9B205-3C22-4AD0-A0CA-1D191EE48985}" presName="Name9" presStyleLbl="parChTrans1D2" presStyleIdx="3" presStyleCnt="5"/>
      <dgm:spPr/>
    </dgm:pt>
    <dgm:pt modelId="{BE9B9705-20CF-4D14-AE03-C368E6E5EA6B}" type="pres">
      <dgm:prSet presAssocID="{6DC9B205-3C22-4AD0-A0CA-1D191EE48985}" presName="connTx" presStyleLbl="parChTrans1D2" presStyleIdx="3" presStyleCnt="5"/>
      <dgm:spPr/>
    </dgm:pt>
    <dgm:pt modelId="{5A9F9BA0-9F60-461A-99A7-56018E4F7CA4}" type="pres">
      <dgm:prSet presAssocID="{3179FBF2-EC8C-4953-BB27-064826757454}" presName="node" presStyleLbl="node1" presStyleIdx="3" presStyleCnt="5">
        <dgm:presLayoutVars>
          <dgm:bulletEnabled val="1"/>
        </dgm:presLayoutVars>
      </dgm:prSet>
      <dgm:spPr/>
    </dgm:pt>
    <dgm:pt modelId="{BA1C512C-4E07-4BD6-A98C-4464F32E3D7F}" type="pres">
      <dgm:prSet presAssocID="{9F9CA228-86DA-4997-83D9-BFA3CCDC21A9}" presName="Name9" presStyleLbl="parChTrans1D2" presStyleIdx="4" presStyleCnt="5"/>
      <dgm:spPr/>
    </dgm:pt>
    <dgm:pt modelId="{DC6D2C7D-C59E-42A0-8306-83D80ED99EE2}" type="pres">
      <dgm:prSet presAssocID="{9F9CA228-86DA-4997-83D9-BFA3CCDC21A9}" presName="connTx" presStyleLbl="parChTrans1D2" presStyleIdx="4" presStyleCnt="5"/>
      <dgm:spPr/>
    </dgm:pt>
    <dgm:pt modelId="{0F5229CA-9F41-4048-BBE1-43E7C3E0A101}" type="pres">
      <dgm:prSet presAssocID="{24212C2E-AA04-429E-8107-082AEA503D92}" presName="node" presStyleLbl="node1" presStyleIdx="4" presStyleCnt="5">
        <dgm:presLayoutVars>
          <dgm:bulletEnabled val="1"/>
        </dgm:presLayoutVars>
      </dgm:prSet>
      <dgm:spPr/>
    </dgm:pt>
  </dgm:ptLst>
  <dgm:cxnLst>
    <dgm:cxn modelId="{1715EE0B-0D21-473B-BB3C-989B22C6775B}" type="presOf" srcId="{36D54CAB-ED7A-44F9-8364-717850840674}" destId="{7292429F-F1F7-4FDA-A7CE-5E82158F8DDB}" srcOrd="0" destOrd="0" presId="urn:microsoft.com/office/officeart/2005/8/layout/radial1"/>
    <dgm:cxn modelId="{0CB0F137-BD70-41C0-9EC2-7C599D2A9C23}" srcId="{36D54CAB-ED7A-44F9-8364-717850840674}" destId="{24212C2E-AA04-429E-8107-082AEA503D92}" srcOrd="4" destOrd="0" parTransId="{9F9CA228-86DA-4997-83D9-BFA3CCDC21A9}" sibTransId="{11C6E66E-AECE-48B7-A708-E3F980C838E3}"/>
    <dgm:cxn modelId="{CE8BB05B-A5BC-440C-AF84-483D13C96ACF}" type="presOf" srcId="{060506C1-B154-40DE-A238-DC76F5F7DB10}" destId="{DD88F4BB-51C3-45DA-A7DF-8935ADFD539E}" srcOrd="0" destOrd="0" presId="urn:microsoft.com/office/officeart/2005/8/layout/radial1"/>
    <dgm:cxn modelId="{91681266-1CDD-4362-9D84-8A410840ABF8}" type="presOf" srcId="{129944CD-B63E-464D-9273-C4D8D673E5BC}" destId="{00B146FB-704E-44D0-BC5E-23E2E6DA51CD}" srcOrd="1" destOrd="0" presId="urn:microsoft.com/office/officeart/2005/8/layout/radial1"/>
    <dgm:cxn modelId="{306C014C-BB1B-4C03-BB93-06E535E12CAD}" type="presOf" srcId="{6DC9B205-3C22-4AD0-A0CA-1D191EE48985}" destId="{03A2BED5-0017-41B0-9066-1C32BE7DD2D4}" srcOrd="0" destOrd="0" presId="urn:microsoft.com/office/officeart/2005/8/layout/radial1"/>
    <dgm:cxn modelId="{F27C1C6F-5EC3-4E58-BEEE-BF9F2080F312}" type="presOf" srcId="{4BE384A0-C5EF-445B-882C-818E6079752D}" destId="{6292B5B2-6FA9-45D5-8585-DCEA97ECF625}" srcOrd="1" destOrd="0" presId="urn:microsoft.com/office/officeart/2005/8/layout/radial1"/>
    <dgm:cxn modelId="{43583E74-1A91-4047-A21C-802BEBE5FCFE}" srcId="{36D54CAB-ED7A-44F9-8364-717850840674}" destId="{E69F9307-42C2-4F66-AB03-65B4C657C26A}" srcOrd="1" destOrd="0" parTransId="{4BE384A0-C5EF-445B-882C-818E6079752D}" sibTransId="{8876459A-B6CC-442B-BA60-F8EC9186E3AA}"/>
    <dgm:cxn modelId="{82D19956-D5EC-4DA5-9865-A98B90E044B9}" type="presOf" srcId="{4BE384A0-C5EF-445B-882C-818E6079752D}" destId="{C9649257-D584-4E7E-98C2-9DD68751853B}" srcOrd="0" destOrd="0" presId="urn:microsoft.com/office/officeart/2005/8/layout/radial1"/>
    <dgm:cxn modelId="{EE0C3559-65D9-4D1E-B210-0B0A2195FD2B}" srcId="{36D54CAB-ED7A-44F9-8364-717850840674}" destId="{93905B40-4A41-4C4B-92B1-3119F6E197FF}" srcOrd="2" destOrd="0" parTransId="{129944CD-B63E-464D-9273-C4D8D673E5BC}" sibTransId="{76661D34-08F0-4F4E-ABB6-81658C571B51}"/>
    <dgm:cxn modelId="{EA0EB380-9C88-431C-9B3C-B792CCC95CD7}" srcId="{36D54CAB-ED7A-44F9-8364-717850840674}" destId="{8713CB16-18E9-4639-B2B1-DB7129DA0119}" srcOrd="0" destOrd="0" parTransId="{060506C1-B154-40DE-A238-DC76F5F7DB10}" sibTransId="{E3DE89E1-40D5-4C1D-9D63-E384E4D83BB6}"/>
    <dgm:cxn modelId="{10B7938B-0E9A-4F14-92BF-2225BFBF31C9}" type="presOf" srcId="{8713CB16-18E9-4639-B2B1-DB7129DA0119}" destId="{91D85305-0BEB-4081-937D-AA9856C21F1D}" srcOrd="0" destOrd="0" presId="urn:microsoft.com/office/officeart/2005/8/layout/radial1"/>
    <dgm:cxn modelId="{EC5AAF8C-E646-4B90-A3AB-CBBD81E1856C}" type="presOf" srcId="{24212C2E-AA04-429E-8107-082AEA503D92}" destId="{0F5229CA-9F41-4048-BBE1-43E7C3E0A101}" srcOrd="0" destOrd="0" presId="urn:microsoft.com/office/officeart/2005/8/layout/radial1"/>
    <dgm:cxn modelId="{14D26A92-0E6E-4E18-9213-9CEC9E839694}" srcId="{36D54CAB-ED7A-44F9-8364-717850840674}" destId="{3179FBF2-EC8C-4953-BB27-064826757454}" srcOrd="3" destOrd="0" parTransId="{6DC9B205-3C22-4AD0-A0CA-1D191EE48985}" sibTransId="{C1E9F35E-ACD5-4E2E-8687-6E123CCFA84F}"/>
    <dgm:cxn modelId="{96EA8793-74AB-45EB-A7EE-83F4E30DD310}" type="presOf" srcId="{B2A3CAF4-C582-4F2A-ADC4-E7C41E183D46}" destId="{7C1965A4-3E02-4977-879C-4F968DB99FC0}" srcOrd="0" destOrd="0" presId="urn:microsoft.com/office/officeart/2005/8/layout/radial1"/>
    <dgm:cxn modelId="{920A339A-5874-40B5-B5A8-E3F6EDF0847F}" type="presOf" srcId="{9F9CA228-86DA-4997-83D9-BFA3CCDC21A9}" destId="{BA1C512C-4E07-4BD6-A98C-4464F32E3D7F}" srcOrd="0" destOrd="0" presId="urn:microsoft.com/office/officeart/2005/8/layout/radial1"/>
    <dgm:cxn modelId="{F4135CA3-945E-4CBD-9890-9A6DC2B7B9B0}" type="presOf" srcId="{93905B40-4A41-4C4B-92B1-3119F6E197FF}" destId="{A8809457-BD18-4BD7-845E-9332A0605F7E}" srcOrd="0" destOrd="0" presId="urn:microsoft.com/office/officeart/2005/8/layout/radial1"/>
    <dgm:cxn modelId="{1F5497B7-F0C4-4766-A803-5DE5A5756CD4}" type="presOf" srcId="{060506C1-B154-40DE-A238-DC76F5F7DB10}" destId="{A97288F4-9C9D-4F7A-B0F8-7843F766EE7B}" srcOrd="1" destOrd="0" presId="urn:microsoft.com/office/officeart/2005/8/layout/radial1"/>
    <dgm:cxn modelId="{654EDEB9-6958-4324-8783-307C64A837F4}" type="presOf" srcId="{9F9CA228-86DA-4997-83D9-BFA3CCDC21A9}" destId="{DC6D2C7D-C59E-42A0-8306-83D80ED99EE2}" srcOrd="1" destOrd="0" presId="urn:microsoft.com/office/officeart/2005/8/layout/radial1"/>
    <dgm:cxn modelId="{64D74AC2-B5E5-461C-921B-619E01249315}" type="presOf" srcId="{3179FBF2-EC8C-4953-BB27-064826757454}" destId="{5A9F9BA0-9F60-461A-99A7-56018E4F7CA4}" srcOrd="0" destOrd="0" presId="urn:microsoft.com/office/officeart/2005/8/layout/radial1"/>
    <dgm:cxn modelId="{209C4FD2-C4CC-46D0-A67B-3A9AD9F858C3}" type="presOf" srcId="{E69F9307-42C2-4F66-AB03-65B4C657C26A}" destId="{1969FD29-2861-483F-B98F-A06887FAA1AB}" srcOrd="0" destOrd="0" presId="urn:microsoft.com/office/officeart/2005/8/layout/radial1"/>
    <dgm:cxn modelId="{73A29BD3-E282-454A-8835-3E132EB29453}" srcId="{B2A3CAF4-C582-4F2A-ADC4-E7C41E183D46}" destId="{36D54CAB-ED7A-44F9-8364-717850840674}" srcOrd="0" destOrd="0" parTransId="{963E18A6-CE61-4287-9E1C-B5291DFCF0C6}" sibTransId="{764F84C7-B374-4262-9134-F4D50C2EDDBA}"/>
    <dgm:cxn modelId="{00F124D5-7776-4364-BCA3-82F540CF8122}" type="presOf" srcId="{6DC9B205-3C22-4AD0-A0CA-1D191EE48985}" destId="{BE9B9705-20CF-4D14-AE03-C368E6E5EA6B}" srcOrd="1" destOrd="0" presId="urn:microsoft.com/office/officeart/2005/8/layout/radial1"/>
    <dgm:cxn modelId="{CC3D36EF-30B3-475C-933D-35F6EDF5C7A8}" type="presOf" srcId="{129944CD-B63E-464D-9273-C4D8D673E5BC}" destId="{2652E8EA-740B-4638-861B-94C19CBD20FB}" srcOrd="0" destOrd="0" presId="urn:microsoft.com/office/officeart/2005/8/layout/radial1"/>
    <dgm:cxn modelId="{292B68C1-281D-4EDB-9CB5-468F67A8FE7A}" type="presParOf" srcId="{7C1965A4-3E02-4977-879C-4F968DB99FC0}" destId="{7292429F-F1F7-4FDA-A7CE-5E82158F8DDB}" srcOrd="0" destOrd="0" presId="urn:microsoft.com/office/officeart/2005/8/layout/radial1"/>
    <dgm:cxn modelId="{CEBF15A9-F485-4C9D-9AED-10871A1802D7}" type="presParOf" srcId="{7C1965A4-3E02-4977-879C-4F968DB99FC0}" destId="{DD88F4BB-51C3-45DA-A7DF-8935ADFD539E}" srcOrd="1" destOrd="0" presId="urn:microsoft.com/office/officeart/2005/8/layout/radial1"/>
    <dgm:cxn modelId="{25F0D51E-3747-4172-AC93-D791C0C68B0D}" type="presParOf" srcId="{DD88F4BB-51C3-45DA-A7DF-8935ADFD539E}" destId="{A97288F4-9C9D-4F7A-B0F8-7843F766EE7B}" srcOrd="0" destOrd="0" presId="urn:microsoft.com/office/officeart/2005/8/layout/radial1"/>
    <dgm:cxn modelId="{14B36C8B-32CA-429C-9A0B-8334EC4FC2E7}" type="presParOf" srcId="{7C1965A4-3E02-4977-879C-4F968DB99FC0}" destId="{91D85305-0BEB-4081-937D-AA9856C21F1D}" srcOrd="2" destOrd="0" presId="urn:microsoft.com/office/officeart/2005/8/layout/radial1"/>
    <dgm:cxn modelId="{856E0750-CD67-44DB-BED7-67451F432B2D}" type="presParOf" srcId="{7C1965A4-3E02-4977-879C-4F968DB99FC0}" destId="{C9649257-D584-4E7E-98C2-9DD68751853B}" srcOrd="3" destOrd="0" presId="urn:microsoft.com/office/officeart/2005/8/layout/radial1"/>
    <dgm:cxn modelId="{B53F8D62-CD11-43FC-99E3-9D10D7D76D4E}" type="presParOf" srcId="{C9649257-D584-4E7E-98C2-9DD68751853B}" destId="{6292B5B2-6FA9-45D5-8585-DCEA97ECF625}" srcOrd="0" destOrd="0" presId="urn:microsoft.com/office/officeart/2005/8/layout/radial1"/>
    <dgm:cxn modelId="{650CF292-D533-4198-BC49-0F1B3C468B56}" type="presParOf" srcId="{7C1965A4-3E02-4977-879C-4F968DB99FC0}" destId="{1969FD29-2861-483F-B98F-A06887FAA1AB}" srcOrd="4" destOrd="0" presId="urn:microsoft.com/office/officeart/2005/8/layout/radial1"/>
    <dgm:cxn modelId="{AB6FF465-4650-4C7E-81FE-F228740F7180}" type="presParOf" srcId="{7C1965A4-3E02-4977-879C-4F968DB99FC0}" destId="{2652E8EA-740B-4638-861B-94C19CBD20FB}" srcOrd="5" destOrd="0" presId="urn:microsoft.com/office/officeart/2005/8/layout/radial1"/>
    <dgm:cxn modelId="{72BC8769-061A-4263-A6BB-7C3D3F7E2BF5}" type="presParOf" srcId="{2652E8EA-740B-4638-861B-94C19CBD20FB}" destId="{00B146FB-704E-44D0-BC5E-23E2E6DA51CD}" srcOrd="0" destOrd="0" presId="urn:microsoft.com/office/officeart/2005/8/layout/radial1"/>
    <dgm:cxn modelId="{0199FF06-8A9C-4698-964E-11E87A50DC22}" type="presParOf" srcId="{7C1965A4-3E02-4977-879C-4F968DB99FC0}" destId="{A8809457-BD18-4BD7-845E-9332A0605F7E}" srcOrd="6" destOrd="0" presId="urn:microsoft.com/office/officeart/2005/8/layout/radial1"/>
    <dgm:cxn modelId="{6C837221-53C8-4FC1-A861-92AF9B08129E}" type="presParOf" srcId="{7C1965A4-3E02-4977-879C-4F968DB99FC0}" destId="{03A2BED5-0017-41B0-9066-1C32BE7DD2D4}" srcOrd="7" destOrd="0" presId="urn:microsoft.com/office/officeart/2005/8/layout/radial1"/>
    <dgm:cxn modelId="{11683D7D-BB5D-420A-9E49-E1ABA72A72B3}" type="presParOf" srcId="{03A2BED5-0017-41B0-9066-1C32BE7DD2D4}" destId="{BE9B9705-20CF-4D14-AE03-C368E6E5EA6B}" srcOrd="0" destOrd="0" presId="urn:microsoft.com/office/officeart/2005/8/layout/radial1"/>
    <dgm:cxn modelId="{B39DB383-6520-497C-BDBB-1718DB1F4DBF}" type="presParOf" srcId="{7C1965A4-3E02-4977-879C-4F968DB99FC0}" destId="{5A9F9BA0-9F60-461A-99A7-56018E4F7CA4}" srcOrd="8" destOrd="0" presId="urn:microsoft.com/office/officeart/2005/8/layout/radial1"/>
    <dgm:cxn modelId="{8A5538E3-C87F-4D37-8FD9-26204C62B999}" type="presParOf" srcId="{7C1965A4-3E02-4977-879C-4F968DB99FC0}" destId="{BA1C512C-4E07-4BD6-A98C-4464F32E3D7F}" srcOrd="9" destOrd="0" presId="urn:microsoft.com/office/officeart/2005/8/layout/radial1"/>
    <dgm:cxn modelId="{5B919627-1177-463F-AC25-CF7C3A505934}" type="presParOf" srcId="{BA1C512C-4E07-4BD6-A98C-4464F32E3D7F}" destId="{DC6D2C7D-C59E-42A0-8306-83D80ED99EE2}" srcOrd="0" destOrd="0" presId="urn:microsoft.com/office/officeart/2005/8/layout/radial1"/>
    <dgm:cxn modelId="{3DD0976C-6567-4EBB-8FF3-962D3A56F54F}" type="presParOf" srcId="{7C1965A4-3E02-4977-879C-4F968DB99FC0}" destId="{0F5229CA-9F41-4048-BBE1-43E7C3E0A101}" srcOrd="10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DB5662-0F45-4200-BC7C-4A256F6880EC}">
      <dsp:nvSpPr>
        <dsp:cNvPr id="0" name=""/>
        <dsp:cNvSpPr/>
      </dsp:nvSpPr>
      <dsp:spPr>
        <a:xfrm>
          <a:off x="1634529" y="0"/>
          <a:ext cx="1993820" cy="11076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Block</a:t>
          </a:r>
        </a:p>
      </dsp:txBody>
      <dsp:txXfrm>
        <a:off x="1666972" y="32443"/>
        <a:ext cx="1928934" cy="1042791"/>
      </dsp:txXfrm>
    </dsp:sp>
    <dsp:sp modelId="{1D81585D-8D2A-46FE-B2AE-EDE88F39D723}">
      <dsp:nvSpPr>
        <dsp:cNvPr id="0" name=""/>
        <dsp:cNvSpPr/>
      </dsp:nvSpPr>
      <dsp:spPr>
        <a:xfrm rot="5400000">
          <a:off x="2423750" y="1135369"/>
          <a:ext cx="415379" cy="49845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 rot="-5400000">
        <a:off x="2481903" y="1176907"/>
        <a:ext cx="299073" cy="290765"/>
      </dsp:txXfrm>
    </dsp:sp>
    <dsp:sp modelId="{1BB1F1CC-93AA-42FB-AB75-D5A30BBB25D8}">
      <dsp:nvSpPr>
        <dsp:cNvPr id="0" name=""/>
        <dsp:cNvSpPr/>
      </dsp:nvSpPr>
      <dsp:spPr>
        <a:xfrm>
          <a:off x="1634529" y="1661517"/>
          <a:ext cx="1993820" cy="11076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Mill</a:t>
          </a:r>
        </a:p>
      </dsp:txBody>
      <dsp:txXfrm>
        <a:off x="1666972" y="1693960"/>
        <a:ext cx="1928934" cy="1042791"/>
      </dsp:txXfrm>
    </dsp:sp>
    <dsp:sp modelId="{A145DEA5-9128-4F31-8C33-507184A4CD23}">
      <dsp:nvSpPr>
        <dsp:cNvPr id="0" name=""/>
        <dsp:cNvSpPr/>
      </dsp:nvSpPr>
      <dsp:spPr>
        <a:xfrm rot="5400000">
          <a:off x="2423750" y="2796886"/>
          <a:ext cx="415379" cy="49845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 rot="-5400000">
        <a:off x="2481903" y="2838424"/>
        <a:ext cx="299073" cy="290765"/>
      </dsp:txXfrm>
    </dsp:sp>
    <dsp:sp modelId="{FD2C3100-A5E6-4F88-A5E3-795EF8F0B4AB}">
      <dsp:nvSpPr>
        <dsp:cNvPr id="0" name=""/>
        <dsp:cNvSpPr/>
      </dsp:nvSpPr>
      <dsp:spPr>
        <a:xfrm>
          <a:off x="1634529" y="3323034"/>
          <a:ext cx="1993820" cy="11076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Tooth</a:t>
          </a:r>
        </a:p>
      </dsp:txBody>
      <dsp:txXfrm>
        <a:off x="1666972" y="3355477"/>
        <a:ext cx="1928934" cy="104279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92429F-F1F7-4FDA-A7CE-5E82158F8DDB}">
      <dsp:nvSpPr>
        <dsp:cNvPr id="0" name=""/>
        <dsp:cNvSpPr/>
      </dsp:nvSpPr>
      <dsp:spPr>
        <a:xfrm>
          <a:off x="2313935" y="1735530"/>
          <a:ext cx="1310649" cy="131064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Main</a:t>
          </a:r>
        </a:p>
      </dsp:txBody>
      <dsp:txXfrm>
        <a:off x="2505875" y="1927470"/>
        <a:ext cx="926769" cy="926769"/>
      </dsp:txXfrm>
    </dsp:sp>
    <dsp:sp modelId="{DD88F4BB-51C3-45DA-A7DF-8935ADFD539E}">
      <dsp:nvSpPr>
        <dsp:cNvPr id="0" name=""/>
        <dsp:cNvSpPr/>
      </dsp:nvSpPr>
      <dsp:spPr>
        <a:xfrm rot="16200000">
          <a:off x="2757838" y="1504245"/>
          <a:ext cx="422843" cy="39726"/>
        </a:xfrm>
        <a:custGeom>
          <a:avLst/>
          <a:gdLst/>
          <a:ahLst/>
          <a:cxnLst/>
          <a:rect l="0" t="0" r="0" b="0"/>
          <a:pathLst>
            <a:path>
              <a:moveTo>
                <a:pt x="0" y="19863"/>
              </a:moveTo>
              <a:lnTo>
                <a:pt x="422843" y="19863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58688" y="1513537"/>
        <a:ext cx="21142" cy="21142"/>
      </dsp:txXfrm>
    </dsp:sp>
    <dsp:sp modelId="{91D85305-0BEB-4081-937D-AA9856C21F1D}">
      <dsp:nvSpPr>
        <dsp:cNvPr id="0" name=""/>
        <dsp:cNvSpPr/>
      </dsp:nvSpPr>
      <dsp:spPr>
        <a:xfrm>
          <a:off x="2313935" y="2037"/>
          <a:ext cx="1310649" cy="131064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Mill</a:t>
          </a:r>
        </a:p>
      </dsp:txBody>
      <dsp:txXfrm>
        <a:off x="2505875" y="193977"/>
        <a:ext cx="926769" cy="926769"/>
      </dsp:txXfrm>
    </dsp:sp>
    <dsp:sp modelId="{C9649257-D584-4E7E-98C2-9DD68751853B}">
      <dsp:nvSpPr>
        <dsp:cNvPr id="0" name=""/>
        <dsp:cNvSpPr/>
      </dsp:nvSpPr>
      <dsp:spPr>
        <a:xfrm rot="20463808">
          <a:off x="3578219" y="2092979"/>
          <a:ext cx="402725" cy="39726"/>
        </a:xfrm>
        <a:custGeom>
          <a:avLst/>
          <a:gdLst/>
          <a:ahLst/>
          <a:cxnLst/>
          <a:rect l="0" t="0" r="0" b="0"/>
          <a:pathLst>
            <a:path>
              <a:moveTo>
                <a:pt x="0" y="19863"/>
              </a:moveTo>
              <a:lnTo>
                <a:pt x="402725" y="19863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769514" y="2102774"/>
        <a:ext cx="20136" cy="20136"/>
      </dsp:txXfrm>
    </dsp:sp>
    <dsp:sp modelId="{1969FD29-2861-483F-B98F-A06887FAA1AB}">
      <dsp:nvSpPr>
        <dsp:cNvPr id="0" name=""/>
        <dsp:cNvSpPr/>
      </dsp:nvSpPr>
      <dsp:spPr>
        <a:xfrm>
          <a:off x="3934580" y="1179504"/>
          <a:ext cx="1310649" cy="131064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Mill</a:t>
          </a:r>
        </a:p>
      </dsp:txBody>
      <dsp:txXfrm>
        <a:off x="4126520" y="1371444"/>
        <a:ext cx="926769" cy="926769"/>
      </dsp:txXfrm>
    </dsp:sp>
    <dsp:sp modelId="{2652E8EA-740B-4638-861B-94C19CBD20FB}">
      <dsp:nvSpPr>
        <dsp:cNvPr id="0" name=""/>
        <dsp:cNvSpPr/>
      </dsp:nvSpPr>
      <dsp:spPr>
        <a:xfrm rot="3204589">
          <a:off x="3285234" y="3045570"/>
          <a:ext cx="369664" cy="39726"/>
        </a:xfrm>
        <a:custGeom>
          <a:avLst/>
          <a:gdLst/>
          <a:ahLst/>
          <a:cxnLst/>
          <a:rect l="0" t="0" r="0" b="0"/>
          <a:pathLst>
            <a:path>
              <a:moveTo>
                <a:pt x="0" y="19863"/>
              </a:moveTo>
              <a:lnTo>
                <a:pt x="369664" y="19863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460825" y="3056192"/>
        <a:ext cx="18483" cy="18483"/>
      </dsp:txXfrm>
    </dsp:sp>
    <dsp:sp modelId="{A8809457-BD18-4BD7-845E-9332A0605F7E}">
      <dsp:nvSpPr>
        <dsp:cNvPr id="0" name=""/>
        <dsp:cNvSpPr/>
      </dsp:nvSpPr>
      <dsp:spPr>
        <a:xfrm>
          <a:off x="3315549" y="3084687"/>
          <a:ext cx="1310649" cy="131064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Mill</a:t>
          </a:r>
        </a:p>
      </dsp:txBody>
      <dsp:txXfrm>
        <a:off x="3507489" y="3276627"/>
        <a:ext cx="926769" cy="926769"/>
      </dsp:txXfrm>
    </dsp:sp>
    <dsp:sp modelId="{03A2BED5-0017-41B0-9066-1C32BE7DD2D4}">
      <dsp:nvSpPr>
        <dsp:cNvPr id="0" name=""/>
        <dsp:cNvSpPr/>
      </dsp:nvSpPr>
      <dsp:spPr>
        <a:xfrm rot="7595411">
          <a:off x="2283620" y="3045570"/>
          <a:ext cx="369664" cy="39726"/>
        </a:xfrm>
        <a:custGeom>
          <a:avLst/>
          <a:gdLst/>
          <a:ahLst/>
          <a:cxnLst/>
          <a:rect l="0" t="0" r="0" b="0"/>
          <a:pathLst>
            <a:path>
              <a:moveTo>
                <a:pt x="0" y="19863"/>
              </a:moveTo>
              <a:lnTo>
                <a:pt x="369664" y="19863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2459211" y="3056192"/>
        <a:ext cx="18483" cy="18483"/>
      </dsp:txXfrm>
    </dsp:sp>
    <dsp:sp modelId="{5A9F9BA0-9F60-461A-99A7-56018E4F7CA4}">
      <dsp:nvSpPr>
        <dsp:cNvPr id="0" name=""/>
        <dsp:cNvSpPr/>
      </dsp:nvSpPr>
      <dsp:spPr>
        <a:xfrm>
          <a:off x="1312321" y="3084687"/>
          <a:ext cx="1310649" cy="131064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Mill</a:t>
          </a:r>
        </a:p>
      </dsp:txBody>
      <dsp:txXfrm>
        <a:off x="1504261" y="3276627"/>
        <a:ext cx="926769" cy="926769"/>
      </dsp:txXfrm>
    </dsp:sp>
    <dsp:sp modelId="{BA1C512C-4E07-4BD6-A98C-4464F32E3D7F}">
      <dsp:nvSpPr>
        <dsp:cNvPr id="0" name=""/>
        <dsp:cNvSpPr/>
      </dsp:nvSpPr>
      <dsp:spPr>
        <a:xfrm rot="11936192">
          <a:off x="1957574" y="2092979"/>
          <a:ext cx="402725" cy="39726"/>
        </a:xfrm>
        <a:custGeom>
          <a:avLst/>
          <a:gdLst/>
          <a:ahLst/>
          <a:cxnLst/>
          <a:rect l="0" t="0" r="0" b="0"/>
          <a:pathLst>
            <a:path>
              <a:moveTo>
                <a:pt x="0" y="19863"/>
              </a:moveTo>
              <a:lnTo>
                <a:pt x="402725" y="19863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2148869" y="2102774"/>
        <a:ext cx="20136" cy="20136"/>
      </dsp:txXfrm>
    </dsp:sp>
    <dsp:sp modelId="{0F5229CA-9F41-4048-BBE1-43E7C3E0A101}">
      <dsp:nvSpPr>
        <dsp:cNvPr id="0" name=""/>
        <dsp:cNvSpPr/>
      </dsp:nvSpPr>
      <dsp:spPr>
        <a:xfrm>
          <a:off x="693289" y="1179504"/>
          <a:ext cx="1310649" cy="131064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Mill</a:t>
          </a:r>
        </a:p>
      </dsp:txBody>
      <dsp:txXfrm>
        <a:off x="885229" y="1371444"/>
        <a:ext cx="926769" cy="9267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2AC08-F8AD-B123-33A3-24FB0ABFC6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5BD5F7-D9CF-3A38-9EC0-D796495192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52DEBD-C732-6694-E746-82DF75A6A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5642-1FE8-45AC-B383-08189DAF0CB7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4E74E6-9A2F-E152-D1ED-FA5AE4ACA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04899F-9868-C85C-9977-D32E00D3D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97788-AFF6-4C65-91AF-8D3CA0A99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62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EC32B-76C8-88D1-A81A-B9C6A75F2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D7F763-02EC-F91A-E908-A28D36D584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29F2DE-BA7E-BE9F-0818-F567C55B2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5642-1FE8-45AC-B383-08189DAF0CB7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7BF75-5380-C6F6-3155-7DCA1C190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329F3-CB17-2E22-66FD-9BC5C1025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97788-AFF6-4C65-91AF-8D3CA0A99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867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8C238B-EC2A-004F-2685-5A4CFC85C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843B63-B78A-0DBA-2EF2-AED8B172CF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F8CC37-C18F-9979-1623-6645762CD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5642-1FE8-45AC-B383-08189DAF0CB7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D1D787-A9EB-25B0-960A-40131B8F2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20919-407F-7342-52B2-3095E3CA5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97788-AFF6-4C65-91AF-8D3CA0A99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219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91756-3C84-EA34-1063-120A0935C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5E99-636F-1726-16BB-4C484E4742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E12899-0812-5503-4B13-18949AC52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5642-1FE8-45AC-B383-08189DAF0CB7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7BE71-1848-88B9-FC7D-54C4948C4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47AC43-4193-F474-47C8-B7BB2F0F8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97788-AFF6-4C65-91AF-8D3CA0A99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070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D5759-D150-9A45-1298-C9CD5B45E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8D7AC2-5835-5A18-32B9-7197DA4EE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B8A2A9-1480-9C6E-185B-401C14ACE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5642-1FE8-45AC-B383-08189DAF0CB7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E29160-DD4F-E5C9-0D89-992687CA0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284DB8-65D0-677A-AA63-17885512B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97788-AFF6-4C65-91AF-8D3CA0A99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697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F8BD7-07BC-B77E-F53B-2D93103C4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B396F-43E3-10E6-3214-AA03D9E91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E41B34-3659-B5AA-745C-211118B372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A12E42-E843-1482-AFD3-CBC575025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5642-1FE8-45AC-B383-08189DAF0CB7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7FEFD-563C-A998-F569-AB422CE8C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80B33B-A345-C565-62C7-AE2535395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97788-AFF6-4C65-91AF-8D3CA0A99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84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82EF3-03C7-E5E5-AEC0-4D7AF0D10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576ABE-58C3-1A15-076D-8AB080B759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3C9CAB-0965-0B46-3F3C-B86CE2D7A2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D857DB-B91E-3A18-4731-70CA319D89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285F28-16AE-7448-C996-BA7B7D5E08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4438D7-AA6C-6AB1-4E80-1E96818EF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5642-1FE8-45AC-B383-08189DAF0CB7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DBD14A-B955-7139-3778-21D887949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5AE126-FB46-6F82-1D2D-A72CF1BDB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97788-AFF6-4C65-91AF-8D3CA0A99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119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D7F51-30FA-98DE-0CFF-7633CA6AB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21B510-4748-CDC7-1F37-1806137DC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5642-1FE8-45AC-B383-08189DAF0CB7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F4482B-F70F-BB37-C8BA-14653AC18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9192EC-3FA1-9711-EC9E-64B8A246B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97788-AFF6-4C65-91AF-8D3CA0A99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328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6A8229-4712-F8EF-E3B4-AB871B0D7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5642-1FE8-45AC-B383-08189DAF0CB7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3857D4-96A8-5987-6453-536EA654B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7BE949-4EB2-F698-D247-CD73CB85F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97788-AFF6-4C65-91AF-8D3CA0A99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989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42F69-28F7-4555-A965-5654D8013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2CA14-9A83-4CF6-D29A-AB6458711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424C36-87BA-0A55-9D87-4E192D3F8A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2DDA70-E193-56B9-3006-C89900954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5642-1FE8-45AC-B383-08189DAF0CB7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7C6822-107C-0204-022D-542A66E27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D6FBE9-5D18-25B3-1FAC-EDFC3D5C5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97788-AFF6-4C65-91AF-8D3CA0A99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38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0F09-D379-2E09-F32D-6F2748425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1AB9D9-F72E-7340-345B-D97C4B4D6C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8CF125-6284-C80F-487E-D6449A330C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C428DC-0B8A-6F7E-E544-9F5EA2019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5642-1FE8-45AC-B383-08189DAF0CB7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542FD0-1A45-F7CA-7AB4-E3C39B15E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134E99-EA35-60FC-5937-18C3A3D31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97788-AFF6-4C65-91AF-8D3CA0A99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166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3A8762-F131-EA72-59AB-D39831900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F84A5E-5D55-23B6-CEC5-767B2278CE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15F8DD-46EB-FBEF-AD84-2AA049F2C8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38B5642-1FE8-45AC-B383-08189DAF0CB7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23143-81C0-A5D1-DB83-4EFB950468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62F503-A195-756A-3176-2455421879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D397788-AFF6-4C65-91AF-8D3CA0A99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383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106D1-F58B-6266-AD2A-471940B45C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IOT MANUFACTURING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CED33B-BF3F-594C-9828-2CDC57530A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</p:spTree>
    <p:extLst>
      <p:ext uri="{BB962C8B-B14F-4D97-AF65-F5344CB8AC3E}">
        <p14:creationId xmlns:p14="http://schemas.microsoft.com/office/powerpoint/2010/main" val="98924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57126-3D6F-41C7-CF3C-8EE7F40B6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– IOT Manufacturing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4D5B41-C082-1186-7729-653BE12F30BA}"/>
              </a:ext>
            </a:extLst>
          </p:cNvPr>
          <p:cNvSpPr txBox="1"/>
          <p:nvPr/>
        </p:nvSpPr>
        <p:spPr>
          <a:xfrm>
            <a:off x="5908040" y="1690688"/>
            <a:ext cx="565912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Make a part ( Job ) by destructive manufacturing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Example – Tooth made from composite block based on dentist’s prescription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Mill in the diagram is machine which takes a block of material and creates the required shape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Mill is connected and controlled by application running on a computer connected to 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Milling stations are IoT enabled and track machine status updates and job status updates . Examples below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Cancel Job based on dentist’s request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Transfer Job from one mill to another mill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Mill state changes from making to calibration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Monitor voltage supply , temperature of mill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9F491DA9-566F-EF11-128B-2A2FFAF99EB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10977413"/>
              </p:ext>
            </p:extLst>
          </p:nvPr>
        </p:nvGraphicFramePr>
        <p:xfrm>
          <a:off x="106680" y="1690688"/>
          <a:ext cx="5262880" cy="4430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63643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57126-3D6F-41C7-CF3C-8EE7F40B6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1315"/>
            <a:ext cx="10515600" cy="1325563"/>
          </a:xfrm>
        </p:spPr>
        <p:txBody>
          <a:bodyPr/>
          <a:lstStyle/>
          <a:p>
            <a:r>
              <a:rPr lang="en-US" dirty="0"/>
              <a:t>Use Case – IOT Manufacturing Elaboration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C30185B-2F3D-48B7-E086-0EA42F24E3B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1760" y="1790064"/>
          <a:ext cx="5938520" cy="4397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29A10E95-C20D-A714-BD17-82884DA42BE1}"/>
              </a:ext>
            </a:extLst>
          </p:cNvPr>
          <p:cNvSpPr txBox="1"/>
          <p:nvPr/>
        </p:nvSpPr>
        <p:spPr>
          <a:xfrm>
            <a:off x="5933440" y="1588094"/>
            <a:ext cx="565912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can be multiple instances of mills based on throughput requirements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is a main component which controls the working of the stations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Start Mill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Stop Mill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Cancel Job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Transfer Job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Switch To Calibration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Receive Temperature as continues stream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Maintain normal and prioritized jobs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Mill and main component communicate via messages, events and commands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Job updates and machine updates are stored in a database for further analytics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transmitted is encrypted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Database access is passport protected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967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57126-3D6F-41C7-CF3C-8EE7F40B6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0995"/>
            <a:ext cx="10515600" cy="1325563"/>
          </a:xfrm>
        </p:spPr>
        <p:txBody>
          <a:bodyPr/>
          <a:lstStyle/>
          <a:p>
            <a:r>
              <a:rPr lang="en-US" dirty="0"/>
              <a:t>Solution Design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54468B8-E743-1BC6-CD9E-5418247EB386}"/>
              </a:ext>
            </a:extLst>
          </p:cNvPr>
          <p:cNvSpPr/>
          <p:nvPr/>
        </p:nvSpPr>
        <p:spPr>
          <a:xfrm>
            <a:off x="918641" y="3947172"/>
            <a:ext cx="2617410" cy="142602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DED4C48-4670-8E9F-B702-4DFF46F1B295}"/>
              </a:ext>
            </a:extLst>
          </p:cNvPr>
          <p:cNvSpPr/>
          <p:nvPr/>
        </p:nvSpPr>
        <p:spPr>
          <a:xfrm>
            <a:off x="5883032" y="3941620"/>
            <a:ext cx="2668208" cy="142602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Mill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24CBE3-FEF8-34BB-F3A1-008D58B708FB}"/>
              </a:ext>
            </a:extLst>
          </p:cNvPr>
          <p:cNvSpPr txBox="1"/>
          <p:nvPr/>
        </p:nvSpPr>
        <p:spPr>
          <a:xfrm>
            <a:off x="3753154" y="4750660"/>
            <a:ext cx="18820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One main to many mills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Messages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Commands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Streams</a:t>
            </a:r>
          </a:p>
        </p:txBody>
      </p:sp>
      <p:sp>
        <p:nvSpPr>
          <p:cNvPr id="16" name="Flowchart: Magnetic Disk 15">
            <a:extLst>
              <a:ext uri="{FF2B5EF4-FFF2-40B4-BE49-F238E27FC236}">
                <a16:creationId xmlns:a16="http://schemas.microsoft.com/office/drawing/2014/main" id="{4B2AEBA4-6D17-D105-3973-EAD1B772F0BB}"/>
              </a:ext>
            </a:extLst>
          </p:cNvPr>
          <p:cNvSpPr/>
          <p:nvPr/>
        </p:nvSpPr>
        <p:spPr>
          <a:xfrm>
            <a:off x="9899188" y="3752439"/>
            <a:ext cx="1398210" cy="1738799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F310B0A8-2831-823B-B0D3-C65C39EC02B1}"/>
              </a:ext>
            </a:extLst>
          </p:cNvPr>
          <p:cNvSpPr/>
          <p:nvPr/>
        </p:nvSpPr>
        <p:spPr>
          <a:xfrm>
            <a:off x="5883032" y="1339169"/>
            <a:ext cx="2668208" cy="142602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9CA339B-6BCF-BBE9-E190-4F0FE7A41DF9}"/>
              </a:ext>
            </a:extLst>
          </p:cNvPr>
          <p:cNvCxnSpPr>
            <a:cxnSpLocks/>
            <a:stCxn id="8" idx="0"/>
            <a:endCxn id="28" idx="2"/>
          </p:cNvCxnSpPr>
          <p:nvPr/>
        </p:nvCxnSpPr>
        <p:spPr>
          <a:xfrm flipV="1">
            <a:off x="7217136" y="2765198"/>
            <a:ext cx="0" cy="11764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E30D84B-8D25-18FB-BCC0-55B9EAB152EB}"/>
              </a:ext>
            </a:extLst>
          </p:cNvPr>
          <p:cNvSpPr txBox="1"/>
          <p:nvPr/>
        </p:nvSpPr>
        <p:spPr>
          <a:xfrm>
            <a:off x="8902096" y="1289393"/>
            <a:ext cx="23076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Abstract class to </a:t>
            </a:r>
          </a:p>
          <a:p>
            <a:r>
              <a:rPr lang="en-US" dirty="0"/>
              <a:t>support different </a:t>
            </a:r>
          </a:p>
          <a:p>
            <a:r>
              <a:rPr lang="en-US" dirty="0"/>
              <a:t>Types of components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57CBE29B-5B9B-0EDC-7963-23AD84D104A7}"/>
              </a:ext>
            </a:extLst>
          </p:cNvPr>
          <p:cNvSpPr/>
          <p:nvPr/>
        </p:nvSpPr>
        <p:spPr>
          <a:xfrm>
            <a:off x="918641" y="1391075"/>
            <a:ext cx="2617410" cy="142602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Normal Messages</a:t>
            </a:r>
          </a:p>
          <a:p>
            <a:pPr algn="ctr"/>
            <a:r>
              <a:rPr lang="en-US" dirty="0"/>
              <a:t>Priority Messages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B8AAC67-6929-63E4-EDF7-9CC599C09238}"/>
              </a:ext>
            </a:extLst>
          </p:cNvPr>
          <p:cNvCxnSpPr>
            <a:cxnSpLocks/>
            <a:stCxn id="42" idx="2"/>
            <a:endCxn id="7" idx="0"/>
          </p:cNvCxnSpPr>
          <p:nvPr/>
        </p:nvCxnSpPr>
        <p:spPr>
          <a:xfrm>
            <a:off x="2227346" y="2817104"/>
            <a:ext cx="0" cy="11300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BC7E66F1-9DF5-5630-7F22-75133748EFB7}"/>
              </a:ext>
            </a:extLst>
          </p:cNvPr>
          <p:cNvSpPr txBox="1"/>
          <p:nvPr/>
        </p:nvSpPr>
        <p:spPr>
          <a:xfrm>
            <a:off x="9740754" y="5640238"/>
            <a:ext cx="23471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Store job updates </a:t>
            </a:r>
          </a:p>
          <a:p>
            <a:r>
              <a:rPr lang="en-US" dirty="0"/>
              <a:t>and machine updates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DC6054E-9836-323F-A895-6872231267B3}"/>
              </a:ext>
            </a:extLst>
          </p:cNvPr>
          <p:cNvSpPr txBox="1"/>
          <p:nvPr/>
        </p:nvSpPr>
        <p:spPr>
          <a:xfrm>
            <a:off x="6981371" y="3091543"/>
            <a:ext cx="932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inherits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B5A6459-89F6-B31E-F2BE-996D5C81384B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3536051" y="4654635"/>
            <a:ext cx="2346981" cy="55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FC5CC69C-3B28-12D2-6383-6A8C2992A145}"/>
              </a:ext>
            </a:extLst>
          </p:cNvPr>
          <p:cNvCxnSpPr>
            <a:stCxn id="7" idx="2"/>
            <a:endCxn id="16" idx="3"/>
          </p:cNvCxnSpPr>
          <p:nvPr/>
        </p:nvCxnSpPr>
        <p:spPr>
          <a:xfrm rot="16200000" flipH="1">
            <a:off x="6353801" y="1246745"/>
            <a:ext cx="118037" cy="8370947"/>
          </a:xfrm>
          <a:prstGeom prst="bentConnector3">
            <a:avLst>
              <a:gd name="adj1" fmla="val 104374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497885B-9618-8B60-5626-F24B82CB559C}"/>
              </a:ext>
            </a:extLst>
          </p:cNvPr>
          <p:cNvSpPr txBox="1"/>
          <p:nvPr/>
        </p:nvSpPr>
        <p:spPr>
          <a:xfrm>
            <a:off x="3536051" y="1673675"/>
            <a:ext cx="13583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Thread Safe</a:t>
            </a:r>
          </a:p>
          <a:p>
            <a:r>
              <a:rPr lang="en-US" dirty="0"/>
              <a:t>collections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7875A7E-2A72-6B84-2415-45CB044ADE60}"/>
              </a:ext>
            </a:extLst>
          </p:cNvPr>
          <p:cNvSpPr txBox="1"/>
          <p:nvPr/>
        </p:nvSpPr>
        <p:spPr>
          <a:xfrm>
            <a:off x="2227346" y="3168743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has</a:t>
            </a:r>
          </a:p>
        </p:txBody>
      </p:sp>
    </p:spTree>
    <p:extLst>
      <p:ext uri="{BB962C8B-B14F-4D97-AF65-F5344CB8AC3E}">
        <p14:creationId xmlns:p14="http://schemas.microsoft.com/office/powerpoint/2010/main" val="2679963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57126-3D6F-41C7-CF3C-8EE7F40B6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1315"/>
            <a:ext cx="10515600" cy="1325563"/>
          </a:xfrm>
        </p:spPr>
        <p:txBody>
          <a:bodyPr/>
          <a:lstStyle/>
          <a:p>
            <a:r>
              <a:rPr lang="en-US" dirty="0"/>
              <a:t>Component Technicals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F9E480A-D377-0E31-C595-F676DF4560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106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Main</a:t>
            </a:r>
          </a:p>
          <a:p>
            <a:pPr lvl="1"/>
            <a:r>
              <a:rPr lang="en-US" dirty="0"/>
              <a:t>Maintains normal and priority queue</a:t>
            </a:r>
          </a:p>
          <a:p>
            <a:pPr lvl="1"/>
            <a:r>
              <a:rPr lang="en-US" dirty="0"/>
              <a:t>Maintains callback to mills</a:t>
            </a:r>
          </a:p>
          <a:p>
            <a:pPr lvl="1"/>
            <a:r>
              <a:rPr lang="en-US" dirty="0"/>
              <a:t>Issues commands, messages and events</a:t>
            </a:r>
          </a:p>
          <a:p>
            <a:pPr lvl="1"/>
            <a:r>
              <a:rPr lang="en-US" dirty="0"/>
              <a:t>Stores updates in the database</a:t>
            </a:r>
          </a:p>
          <a:p>
            <a:pPr lvl="1"/>
            <a:r>
              <a:rPr lang="en-US" dirty="0"/>
              <a:t>Implemented as a class type</a:t>
            </a:r>
          </a:p>
          <a:p>
            <a:r>
              <a:rPr lang="en-US" dirty="0"/>
              <a:t>Mill</a:t>
            </a:r>
          </a:p>
          <a:p>
            <a:pPr lvl="1"/>
            <a:r>
              <a:rPr lang="en-US" dirty="0"/>
              <a:t>Process jobs </a:t>
            </a:r>
          </a:p>
          <a:p>
            <a:pPr lvl="1"/>
            <a:r>
              <a:rPr lang="en-US" dirty="0"/>
              <a:t>Publish job updates via messages and events</a:t>
            </a:r>
          </a:p>
          <a:p>
            <a:pPr lvl="1"/>
            <a:r>
              <a:rPr lang="en-US" dirty="0"/>
              <a:t>Publish machine updates via messages and events</a:t>
            </a:r>
          </a:p>
          <a:p>
            <a:pPr lvl="1"/>
            <a:r>
              <a:rPr lang="en-US" dirty="0"/>
              <a:t>Issues commands like calibrate</a:t>
            </a:r>
          </a:p>
          <a:p>
            <a:pPr lvl="1"/>
            <a:r>
              <a:rPr lang="en-US" dirty="0"/>
              <a:t>Issues data stream to monitor it’s health</a:t>
            </a:r>
          </a:p>
          <a:p>
            <a:pPr lvl="1"/>
            <a:r>
              <a:rPr lang="en-US" dirty="0"/>
              <a:t>Implemented as a class type</a:t>
            </a:r>
          </a:p>
          <a:p>
            <a:r>
              <a:rPr lang="en-US" dirty="0"/>
              <a:t>Message</a:t>
            </a:r>
          </a:p>
          <a:p>
            <a:pPr lvl="1"/>
            <a:r>
              <a:rPr lang="en-US" dirty="0"/>
              <a:t>Header – Sender, Date, priority , feedback, encrypt</a:t>
            </a:r>
          </a:p>
          <a:p>
            <a:pPr lvl="2"/>
            <a:r>
              <a:rPr lang="en-US" dirty="0"/>
              <a:t>Implemented has a record type, immutable</a:t>
            </a:r>
          </a:p>
          <a:p>
            <a:pPr lvl="1"/>
            <a:r>
              <a:rPr lang="en-US" dirty="0"/>
              <a:t>Body – content</a:t>
            </a:r>
          </a:p>
          <a:p>
            <a:pPr lvl="2"/>
            <a:r>
              <a:rPr lang="en-US" dirty="0"/>
              <a:t>Implemented has a record type, immutable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588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323</Words>
  <Application>Microsoft Office PowerPoint</Application>
  <PresentationFormat>Widescreen</PresentationFormat>
  <Paragraphs>74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IOT MANUFACTURING</vt:lpstr>
      <vt:lpstr>Use Case – IOT Manufacturing</vt:lpstr>
      <vt:lpstr>Use Case – IOT Manufacturing Elaboration</vt:lpstr>
      <vt:lpstr>Solution Design</vt:lpstr>
      <vt:lpstr>Component Technicals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Advantest</dc:title>
  <dc:creator>Live Laugh</dc:creator>
  <cp:lastModifiedBy>Live Laugh</cp:lastModifiedBy>
  <cp:revision>17</cp:revision>
  <dcterms:created xsi:type="dcterms:W3CDTF">2024-05-15T03:58:59Z</dcterms:created>
  <dcterms:modified xsi:type="dcterms:W3CDTF">2024-05-17T14:44:31Z</dcterms:modified>
</cp:coreProperties>
</file>