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05F24-A7B5-4958-9589-E18A3F5F293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1271AD-3592-4F31-A8B7-D990DDA75E6C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5F0D6EE3-E1A7-44AB-9D10-5BDDEAD71C0F}" type="parTrans" cxnId="{CA50127A-1FA1-47E2-949C-BFCB29936161}">
      <dgm:prSet/>
      <dgm:spPr/>
      <dgm:t>
        <a:bodyPr/>
        <a:lstStyle/>
        <a:p>
          <a:endParaRPr lang="en-US"/>
        </a:p>
      </dgm:t>
    </dgm:pt>
    <dgm:pt modelId="{57762566-40FF-4A75-AE35-E5873A1303D0}" type="sibTrans" cxnId="{CA50127A-1FA1-47E2-949C-BFCB29936161}">
      <dgm:prSet/>
      <dgm:spPr/>
      <dgm:t>
        <a:bodyPr/>
        <a:lstStyle/>
        <a:p>
          <a:endParaRPr lang="en-US"/>
        </a:p>
      </dgm:t>
    </dgm:pt>
    <dgm:pt modelId="{B936ED49-F1F2-4109-89EC-52CE0F90D65D}">
      <dgm:prSet phldrT="[Text]"/>
      <dgm:spPr/>
      <dgm:t>
        <a:bodyPr/>
        <a:lstStyle/>
        <a:p>
          <a:r>
            <a:rPr lang="en-US" dirty="0"/>
            <a:t>Inspect</a:t>
          </a:r>
        </a:p>
      </dgm:t>
    </dgm:pt>
    <dgm:pt modelId="{386BA9D1-CF41-4020-8186-C4038C5F7470}" type="parTrans" cxnId="{6DA0DE07-ABFE-426F-A5C7-5F317D795D82}">
      <dgm:prSet/>
      <dgm:spPr/>
      <dgm:t>
        <a:bodyPr/>
        <a:lstStyle/>
        <a:p>
          <a:endParaRPr lang="en-US"/>
        </a:p>
      </dgm:t>
    </dgm:pt>
    <dgm:pt modelId="{B242CC7C-30FF-4407-898B-28EDF05C518C}" type="sibTrans" cxnId="{6DA0DE07-ABFE-426F-A5C7-5F317D795D82}">
      <dgm:prSet/>
      <dgm:spPr/>
      <dgm:t>
        <a:bodyPr/>
        <a:lstStyle/>
        <a:p>
          <a:endParaRPr lang="en-US"/>
        </a:p>
      </dgm:t>
    </dgm:pt>
    <dgm:pt modelId="{22A3833B-0BC2-4E32-97B7-2FEDFFC4F3DA}">
      <dgm:prSet phldrT="[Text]"/>
      <dgm:spPr/>
      <dgm:t>
        <a:bodyPr/>
        <a:lstStyle/>
        <a:p>
          <a:r>
            <a:rPr lang="en-US" dirty="0"/>
            <a:t>Job</a:t>
          </a:r>
        </a:p>
      </dgm:t>
    </dgm:pt>
    <dgm:pt modelId="{D42CE5B1-12D8-465C-882F-C30B57D77799}" type="parTrans" cxnId="{A9BFC707-EC0A-4961-873F-1D4DC4FADF51}">
      <dgm:prSet/>
      <dgm:spPr/>
      <dgm:t>
        <a:bodyPr/>
        <a:lstStyle/>
        <a:p>
          <a:endParaRPr lang="en-US"/>
        </a:p>
      </dgm:t>
    </dgm:pt>
    <dgm:pt modelId="{C85743DE-F4F7-4218-9505-C79FF336AF9C}" type="sibTrans" cxnId="{A9BFC707-EC0A-4961-873F-1D4DC4FADF51}">
      <dgm:prSet/>
      <dgm:spPr/>
      <dgm:t>
        <a:bodyPr/>
        <a:lstStyle/>
        <a:p>
          <a:endParaRPr lang="en-US"/>
        </a:p>
      </dgm:t>
    </dgm:pt>
    <dgm:pt modelId="{8B0863AF-9722-45B0-BCB5-A479631E7106}" type="pres">
      <dgm:prSet presAssocID="{5F805F24-A7B5-4958-9589-E18A3F5F2938}" presName="Name0" presStyleCnt="0">
        <dgm:presLayoutVars>
          <dgm:dir/>
          <dgm:resizeHandles val="exact"/>
        </dgm:presLayoutVars>
      </dgm:prSet>
      <dgm:spPr/>
    </dgm:pt>
    <dgm:pt modelId="{6D8BBAB4-09F7-4900-82A2-764A06B12B27}" type="pres">
      <dgm:prSet presAssocID="{22A3833B-0BC2-4E32-97B7-2FEDFFC4F3DA}" presName="node" presStyleLbl="node1" presStyleIdx="0" presStyleCnt="3">
        <dgm:presLayoutVars>
          <dgm:bulletEnabled val="1"/>
        </dgm:presLayoutVars>
      </dgm:prSet>
      <dgm:spPr/>
    </dgm:pt>
    <dgm:pt modelId="{F0F96126-198F-463E-A5B2-B26D69E111D9}" type="pres">
      <dgm:prSet presAssocID="{C85743DE-F4F7-4218-9505-C79FF336AF9C}" presName="sibTrans" presStyleLbl="sibTrans2D1" presStyleIdx="0" presStyleCnt="2"/>
      <dgm:spPr/>
    </dgm:pt>
    <dgm:pt modelId="{1ABD19B8-7CAC-4FC0-8CF2-C86820A88BD2}" type="pres">
      <dgm:prSet presAssocID="{C85743DE-F4F7-4218-9505-C79FF336AF9C}" presName="connectorText" presStyleLbl="sibTrans2D1" presStyleIdx="0" presStyleCnt="2"/>
      <dgm:spPr/>
    </dgm:pt>
    <dgm:pt modelId="{E4960A1A-F9AC-4ED5-A131-9CD6BFA10817}" type="pres">
      <dgm:prSet presAssocID="{3C1271AD-3592-4F31-A8B7-D990DDA75E6C}" presName="node" presStyleLbl="node1" presStyleIdx="1" presStyleCnt="3">
        <dgm:presLayoutVars>
          <dgm:bulletEnabled val="1"/>
        </dgm:presLayoutVars>
      </dgm:prSet>
      <dgm:spPr/>
    </dgm:pt>
    <dgm:pt modelId="{5C592176-504A-4D05-8069-F949DCE533BB}" type="pres">
      <dgm:prSet presAssocID="{57762566-40FF-4A75-AE35-E5873A1303D0}" presName="sibTrans" presStyleLbl="sibTrans2D1" presStyleIdx="1" presStyleCnt="2"/>
      <dgm:spPr/>
    </dgm:pt>
    <dgm:pt modelId="{DEC1F31D-8AAE-4503-B9A5-228719DF395E}" type="pres">
      <dgm:prSet presAssocID="{57762566-40FF-4A75-AE35-E5873A1303D0}" presName="connectorText" presStyleLbl="sibTrans2D1" presStyleIdx="1" presStyleCnt="2"/>
      <dgm:spPr/>
    </dgm:pt>
    <dgm:pt modelId="{49A6E233-C123-4D26-B6F9-8FA95161F7F4}" type="pres">
      <dgm:prSet presAssocID="{B936ED49-F1F2-4109-89EC-52CE0F90D65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841701-37F6-4BD9-9998-EF433C2C2C7E}" type="presOf" srcId="{57762566-40FF-4A75-AE35-E5873A1303D0}" destId="{DEC1F31D-8AAE-4503-B9A5-228719DF395E}" srcOrd="1" destOrd="0" presId="urn:microsoft.com/office/officeart/2005/8/layout/process1"/>
    <dgm:cxn modelId="{A9BFC707-EC0A-4961-873F-1D4DC4FADF51}" srcId="{5F805F24-A7B5-4958-9589-E18A3F5F2938}" destId="{22A3833B-0BC2-4E32-97B7-2FEDFFC4F3DA}" srcOrd="0" destOrd="0" parTransId="{D42CE5B1-12D8-465C-882F-C30B57D77799}" sibTransId="{C85743DE-F4F7-4218-9505-C79FF336AF9C}"/>
    <dgm:cxn modelId="{6DA0DE07-ABFE-426F-A5C7-5F317D795D82}" srcId="{5F805F24-A7B5-4958-9589-E18A3F5F2938}" destId="{B936ED49-F1F2-4109-89EC-52CE0F90D65D}" srcOrd="2" destOrd="0" parTransId="{386BA9D1-CF41-4020-8186-C4038C5F7470}" sibTransId="{B242CC7C-30FF-4407-898B-28EDF05C518C}"/>
    <dgm:cxn modelId="{8269074A-842B-45E4-AC93-305BCB5326B0}" type="presOf" srcId="{22A3833B-0BC2-4E32-97B7-2FEDFFC4F3DA}" destId="{6D8BBAB4-09F7-4900-82A2-764A06B12B27}" srcOrd="0" destOrd="0" presId="urn:microsoft.com/office/officeart/2005/8/layout/process1"/>
    <dgm:cxn modelId="{863DB04F-6B17-44DA-856E-5315CFA00F5C}" type="presOf" srcId="{5F805F24-A7B5-4958-9589-E18A3F5F2938}" destId="{8B0863AF-9722-45B0-BCB5-A479631E7106}" srcOrd="0" destOrd="0" presId="urn:microsoft.com/office/officeart/2005/8/layout/process1"/>
    <dgm:cxn modelId="{08BF4576-6D41-4F1B-B148-D01F79D1F2BE}" type="presOf" srcId="{B936ED49-F1F2-4109-89EC-52CE0F90D65D}" destId="{49A6E233-C123-4D26-B6F9-8FA95161F7F4}" srcOrd="0" destOrd="0" presId="urn:microsoft.com/office/officeart/2005/8/layout/process1"/>
    <dgm:cxn modelId="{CA50127A-1FA1-47E2-949C-BFCB29936161}" srcId="{5F805F24-A7B5-4958-9589-E18A3F5F2938}" destId="{3C1271AD-3592-4F31-A8B7-D990DDA75E6C}" srcOrd="1" destOrd="0" parTransId="{5F0D6EE3-E1A7-44AB-9D10-5BDDEAD71C0F}" sibTransId="{57762566-40FF-4A75-AE35-E5873A1303D0}"/>
    <dgm:cxn modelId="{F4760A8E-E6D5-4A66-BAD3-86B769437F6A}" type="presOf" srcId="{C85743DE-F4F7-4218-9505-C79FF336AF9C}" destId="{F0F96126-198F-463E-A5B2-B26D69E111D9}" srcOrd="0" destOrd="0" presId="urn:microsoft.com/office/officeart/2005/8/layout/process1"/>
    <dgm:cxn modelId="{4E3A47EF-0065-44FD-BEEB-8D1B46B2AA19}" type="presOf" srcId="{C85743DE-F4F7-4218-9505-C79FF336AF9C}" destId="{1ABD19B8-7CAC-4FC0-8CF2-C86820A88BD2}" srcOrd="1" destOrd="0" presId="urn:microsoft.com/office/officeart/2005/8/layout/process1"/>
    <dgm:cxn modelId="{02EA1FF3-1C01-42F0-87C0-DE53E5754B8E}" type="presOf" srcId="{57762566-40FF-4A75-AE35-E5873A1303D0}" destId="{5C592176-504A-4D05-8069-F949DCE533BB}" srcOrd="0" destOrd="0" presId="urn:microsoft.com/office/officeart/2005/8/layout/process1"/>
    <dgm:cxn modelId="{13836FF7-CFEA-42B9-8C96-2FFFA2B1C20A}" type="presOf" srcId="{3C1271AD-3592-4F31-A8B7-D990DDA75E6C}" destId="{E4960A1A-F9AC-4ED5-A131-9CD6BFA10817}" srcOrd="0" destOrd="0" presId="urn:microsoft.com/office/officeart/2005/8/layout/process1"/>
    <dgm:cxn modelId="{0A9A07B0-F72C-4AB4-BC82-B03C5EF1859D}" type="presParOf" srcId="{8B0863AF-9722-45B0-BCB5-A479631E7106}" destId="{6D8BBAB4-09F7-4900-82A2-764A06B12B27}" srcOrd="0" destOrd="0" presId="urn:microsoft.com/office/officeart/2005/8/layout/process1"/>
    <dgm:cxn modelId="{C7252E8C-E739-46DC-81AB-81AB496546C2}" type="presParOf" srcId="{8B0863AF-9722-45B0-BCB5-A479631E7106}" destId="{F0F96126-198F-463E-A5B2-B26D69E111D9}" srcOrd="1" destOrd="0" presId="urn:microsoft.com/office/officeart/2005/8/layout/process1"/>
    <dgm:cxn modelId="{DA5B528B-422E-4685-83E5-E34ABFE04D36}" type="presParOf" srcId="{F0F96126-198F-463E-A5B2-B26D69E111D9}" destId="{1ABD19B8-7CAC-4FC0-8CF2-C86820A88BD2}" srcOrd="0" destOrd="0" presId="urn:microsoft.com/office/officeart/2005/8/layout/process1"/>
    <dgm:cxn modelId="{8A7F5AB7-BE7E-476E-AC84-23DC1A9722BC}" type="presParOf" srcId="{8B0863AF-9722-45B0-BCB5-A479631E7106}" destId="{E4960A1A-F9AC-4ED5-A131-9CD6BFA10817}" srcOrd="2" destOrd="0" presId="urn:microsoft.com/office/officeart/2005/8/layout/process1"/>
    <dgm:cxn modelId="{C3C22841-455E-4928-A167-08CC2CA0A984}" type="presParOf" srcId="{8B0863AF-9722-45B0-BCB5-A479631E7106}" destId="{5C592176-504A-4D05-8069-F949DCE533BB}" srcOrd="3" destOrd="0" presId="urn:microsoft.com/office/officeart/2005/8/layout/process1"/>
    <dgm:cxn modelId="{79955761-C076-4A2F-A1BC-6E6B277D7FA1}" type="presParOf" srcId="{5C592176-504A-4D05-8069-F949DCE533BB}" destId="{DEC1F31D-8AAE-4503-B9A5-228719DF395E}" srcOrd="0" destOrd="0" presId="urn:microsoft.com/office/officeart/2005/8/layout/process1"/>
    <dgm:cxn modelId="{E9573E90-FB8C-4BFC-B504-D27B69E82DD6}" type="presParOf" srcId="{8B0863AF-9722-45B0-BCB5-A479631E7106}" destId="{49A6E233-C123-4D26-B6F9-8FA95161F7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3CAF4-C582-4F2A-ADC4-E7C41E183D46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54CAB-ED7A-44F9-8364-717850840674}">
      <dgm:prSet phldrT="[Text]"/>
      <dgm:spPr/>
      <dgm:t>
        <a:bodyPr/>
        <a:lstStyle/>
        <a:p>
          <a:r>
            <a:rPr lang="en-US" dirty="0"/>
            <a:t>IoT</a:t>
          </a:r>
        </a:p>
      </dgm:t>
    </dgm:pt>
    <dgm:pt modelId="{963E18A6-CE61-4287-9E1C-B5291DFCF0C6}" type="parTrans" cxnId="{73A29BD3-E282-454A-8835-3E132EB29453}">
      <dgm:prSet/>
      <dgm:spPr/>
      <dgm:t>
        <a:bodyPr/>
        <a:lstStyle/>
        <a:p>
          <a:endParaRPr lang="en-US"/>
        </a:p>
      </dgm:t>
    </dgm:pt>
    <dgm:pt modelId="{764F84C7-B374-4262-9134-F4D50C2EDDBA}" type="sibTrans" cxnId="{73A29BD3-E282-454A-8835-3E132EB29453}">
      <dgm:prSet/>
      <dgm:spPr/>
      <dgm:t>
        <a:bodyPr/>
        <a:lstStyle/>
        <a:p>
          <a:endParaRPr lang="en-US"/>
        </a:p>
      </dgm:t>
    </dgm:pt>
    <dgm:pt modelId="{8713CB16-18E9-4639-B2B1-DB7129DA0119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060506C1-B154-40DE-A238-DC76F5F7DB10}" type="parTrans" cxnId="{EA0EB380-9C88-431C-9B3C-B792CCC95CD7}">
      <dgm:prSet/>
      <dgm:spPr/>
      <dgm:t>
        <a:bodyPr/>
        <a:lstStyle/>
        <a:p>
          <a:endParaRPr lang="en-US"/>
        </a:p>
      </dgm:t>
    </dgm:pt>
    <dgm:pt modelId="{E3DE89E1-40D5-4C1D-9D63-E384E4D83BB6}" type="sibTrans" cxnId="{EA0EB380-9C88-431C-9B3C-B792CCC95CD7}">
      <dgm:prSet/>
      <dgm:spPr/>
      <dgm:t>
        <a:bodyPr/>
        <a:lstStyle/>
        <a:p>
          <a:endParaRPr lang="en-US"/>
        </a:p>
      </dgm:t>
    </dgm:pt>
    <dgm:pt modelId="{E69F9307-42C2-4F66-AB03-65B4C657C26A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4BE384A0-C5EF-445B-882C-818E6079752D}" type="parTrans" cxnId="{43583E74-1A91-4047-A21C-802BEBE5FCFE}">
      <dgm:prSet/>
      <dgm:spPr/>
      <dgm:t>
        <a:bodyPr/>
        <a:lstStyle/>
        <a:p>
          <a:endParaRPr lang="en-US"/>
        </a:p>
      </dgm:t>
    </dgm:pt>
    <dgm:pt modelId="{8876459A-B6CC-442B-BA60-F8EC9186E3AA}" type="sibTrans" cxnId="{43583E74-1A91-4047-A21C-802BEBE5FCFE}">
      <dgm:prSet/>
      <dgm:spPr/>
      <dgm:t>
        <a:bodyPr/>
        <a:lstStyle/>
        <a:p>
          <a:endParaRPr lang="en-US"/>
        </a:p>
      </dgm:t>
    </dgm:pt>
    <dgm:pt modelId="{93905B40-4A41-4C4B-92B1-3119F6E197FF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129944CD-B63E-464D-9273-C4D8D673E5BC}" type="parTrans" cxnId="{EE0C3559-65D9-4D1E-B210-0B0A2195FD2B}">
      <dgm:prSet/>
      <dgm:spPr/>
      <dgm:t>
        <a:bodyPr/>
        <a:lstStyle/>
        <a:p>
          <a:endParaRPr lang="en-US"/>
        </a:p>
      </dgm:t>
    </dgm:pt>
    <dgm:pt modelId="{76661D34-08F0-4F4E-ABB6-81658C571B51}" type="sibTrans" cxnId="{EE0C3559-65D9-4D1E-B210-0B0A2195FD2B}">
      <dgm:prSet/>
      <dgm:spPr/>
      <dgm:t>
        <a:bodyPr/>
        <a:lstStyle/>
        <a:p>
          <a:endParaRPr lang="en-US"/>
        </a:p>
      </dgm:t>
    </dgm:pt>
    <dgm:pt modelId="{3179FBF2-EC8C-4953-BB27-064826757454}">
      <dgm:prSet phldrT="[Text]"/>
      <dgm:spPr/>
      <dgm:t>
        <a:bodyPr/>
        <a:lstStyle/>
        <a:p>
          <a:r>
            <a:rPr lang="en-US" dirty="0"/>
            <a:t>Inspect</a:t>
          </a:r>
        </a:p>
      </dgm:t>
    </dgm:pt>
    <dgm:pt modelId="{6DC9B205-3C22-4AD0-A0CA-1D191EE48985}" type="parTrans" cxnId="{14D26A92-0E6E-4E18-9213-9CEC9E839694}">
      <dgm:prSet/>
      <dgm:spPr/>
      <dgm:t>
        <a:bodyPr/>
        <a:lstStyle/>
        <a:p>
          <a:endParaRPr lang="en-US"/>
        </a:p>
      </dgm:t>
    </dgm:pt>
    <dgm:pt modelId="{C1E9F35E-ACD5-4E2E-8687-6E123CCFA84F}" type="sibTrans" cxnId="{14D26A92-0E6E-4E18-9213-9CEC9E839694}">
      <dgm:prSet/>
      <dgm:spPr/>
      <dgm:t>
        <a:bodyPr/>
        <a:lstStyle/>
        <a:p>
          <a:endParaRPr lang="en-US"/>
        </a:p>
      </dgm:t>
    </dgm:pt>
    <dgm:pt modelId="{24212C2E-AA04-429E-8107-082AEA503D92}">
      <dgm:prSet phldrT="[Text]"/>
      <dgm:spPr/>
      <dgm:t>
        <a:bodyPr/>
        <a:lstStyle/>
        <a:p>
          <a:r>
            <a:rPr lang="en-US" dirty="0"/>
            <a:t>Inspect</a:t>
          </a:r>
        </a:p>
      </dgm:t>
    </dgm:pt>
    <dgm:pt modelId="{9F9CA228-86DA-4997-83D9-BFA3CCDC21A9}" type="parTrans" cxnId="{0CB0F137-BD70-41C0-9EC2-7C599D2A9C23}">
      <dgm:prSet/>
      <dgm:spPr/>
      <dgm:t>
        <a:bodyPr/>
        <a:lstStyle/>
        <a:p>
          <a:endParaRPr lang="en-US"/>
        </a:p>
      </dgm:t>
    </dgm:pt>
    <dgm:pt modelId="{11C6E66E-AECE-48B7-A708-E3F980C838E3}" type="sibTrans" cxnId="{0CB0F137-BD70-41C0-9EC2-7C599D2A9C23}">
      <dgm:prSet/>
      <dgm:spPr/>
      <dgm:t>
        <a:bodyPr/>
        <a:lstStyle/>
        <a:p>
          <a:endParaRPr lang="en-US"/>
        </a:p>
      </dgm:t>
    </dgm:pt>
    <dgm:pt modelId="{7F2873D4-64B1-4B2D-9F79-C9CC574059C3}">
      <dgm:prSet phldrT="[Text]"/>
      <dgm:spPr/>
      <dgm:t>
        <a:bodyPr/>
        <a:lstStyle/>
        <a:p>
          <a:r>
            <a:rPr lang="en-US" dirty="0"/>
            <a:t>Inspect</a:t>
          </a:r>
        </a:p>
      </dgm:t>
    </dgm:pt>
    <dgm:pt modelId="{675B464F-F4D2-4FA6-9044-C81E766AB9E7}" type="parTrans" cxnId="{0D2F1A59-9876-456D-ACCB-D8F0C7D01759}">
      <dgm:prSet/>
      <dgm:spPr/>
      <dgm:t>
        <a:bodyPr/>
        <a:lstStyle/>
        <a:p>
          <a:endParaRPr lang="en-US"/>
        </a:p>
      </dgm:t>
    </dgm:pt>
    <dgm:pt modelId="{D85FD07F-65AC-4649-97D5-98F328BFFA19}" type="sibTrans" cxnId="{0D2F1A59-9876-456D-ACCB-D8F0C7D01759}">
      <dgm:prSet/>
      <dgm:spPr/>
      <dgm:t>
        <a:bodyPr/>
        <a:lstStyle/>
        <a:p>
          <a:endParaRPr lang="en-US"/>
        </a:p>
      </dgm:t>
    </dgm:pt>
    <dgm:pt modelId="{7C1965A4-3E02-4977-879C-4F968DB99FC0}" type="pres">
      <dgm:prSet presAssocID="{B2A3CAF4-C582-4F2A-ADC4-E7C41E183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92429F-F1F7-4FDA-A7CE-5E82158F8DDB}" type="pres">
      <dgm:prSet presAssocID="{36D54CAB-ED7A-44F9-8364-717850840674}" presName="centerShape" presStyleLbl="node0" presStyleIdx="0" presStyleCnt="1" custLinFactNeighborX="0" custLinFactNeighborY="864"/>
      <dgm:spPr/>
    </dgm:pt>
    <dgm:pt modelId="{DD88F4BB-51C3-45DA-A7DF-8935ADFD539E}" type="pres">
      <dgm:prSet presAssocID="{060506C1-B154-40DE-A238-DC76F5F7DB10}" presName="Name9" presStyleLbl="parChTrans1D2" presStyleIdx="0" presStyleCnt="6"/>
      <dgm:spPr/>
    </dgm:pt>
    <dgm:pt modelId="{A97288F4-9C9D-4F7A-B0F8-7843F766EE7B}" type="pres">
      <dgm:prSet presAssocID="{060506C1-B154-40DE-A238-DC76F5F7DB10}" presName="connTx" presStyleLbl="parChTrans1D2" presStyleIdx="0" presStyleCnt="6"/>
      <dgm:spPr/>
    </dgm:pt>
    <dgm:pt modelId="{91D85305-0BEB-4081-937D-AA9856C21F1D}" type="pres">
      <dgm:prSet presAssocID="{8713CB16-18E9-4639-B2B1-DB7129DA0119}" presName="node" presStyleLbl="node1" presStyleIdx="0" presStyleCnt="6">
        <dgm:presLayoutVars>
          <dgm:bulletEnabled val="1"/>
        </dgm:presLayoutVars>
      </dgm:prSet>
      <dgm:spPr/>
    </dgm:pt>
    <dgm:pt modelId="{C9649257-D584-4E7E-98C2-9DD68751853B}" type="pres">
      <dgm:prSet presAssocID="{4BE384A0-C5EF-445B-882C-818E6079752D}" presName="Name9" presStyleLbl="parChTrans1D2" presStyleIdx="1" presStyleCnt="6"/>
      <dgm:spPr/>
    </dgm:pt>
    <dgm:pt modelId="{6292B5B2-6FA9-45D5-8585-DCEA97ECF625}" type="pres">
      <dgm:prSet presAssocID="{4BE384A0-C5EF-445B-882C-818E6079752D}" presName="connTx" presStyleLbl="parChTrans1D2" presStyleIdx="1" presStyleCnt="6"/>
      <dgm:spPr/>
    </dgm:pt>
    <dgm:pt modelId="{1969FD29-2861-483F-B98F-A06887FAA1AB}" type="pres">
      <dgm:prSet presAssocID="{E69F9307-42C2-4F66-AB03-65B4C657C26A}" presName="node" presStyleLbl="node1" presStyleIdx="1" presStyleCnt="6">
        <dgm:presLayoutVars>
          <dgm:bulletEnabled val="1"/>
        </dgm:presLayoutVars>
      </dgm:prSet>
      <dgm:spPr/>
    </dgm:pt>
    <dgm:pt modelId="{2652E8EA-740B-4638-861B-94C19CBD20FB}" type="pres">
      <dgm:prSet presAssocID="{129944CD-B63E-464D-9273-C4D8D673E5BC}" presName="Name9" presStyleLbl="parChTrans1D2" presStyleIdx="2" presStyleCnt="6"/>
      <dgm:spPr/>
    </dgm:pt>
    <dgm:pt modelId="{00B146FB-704E-44D0-BC5E-23E2E6DA51CD}" type="pres">
      <dgm:prSet presAssocID="{129944CD-B63E-464D-9273-C4D8D673E5BC}" presName="connTx" presStyleLbl="parChTrans1D2" presStyleIdx="2" presStyleCnt="6"/>
      <dgm:spPr/>
    </dgm:pt>
    <dgm:pt modelId="{A8809457-BD18-4BD7-845E-9332A0605F7E}" type="pres">
      <dgm:prSet presAssocID="{93905B40-4A41-4C4B-92B1-3119F6E197FF}" presName="node" presStyleLbl="node1" presStyleIdx="2" presStyleCnt="6">
        <dgm:presLayoutVars>
          <dgm:bulletEnabled val="1"/>
        </dgm:presLayoutVars>
      </dgm:prSet>
      <dgm:spPr/>
    </dgm:pt>
    <dgm:pt modelId="{03A2BED5-0017-41B0-9066-1C32BE7DD2D4}" type="pres">
      <dgm:prSet presAssocID="{6DC9B205-3C22-4AD0-A0CA-1D191EE48985}" presName="Name9" presStyleLbl="parChTrans1D2" presStyleIdx="3" presStyleCnt="6"/>
      <dgm:spPr/>
    </dgm:pt>
    <dgm:pt modelId="{BE9B9705-20CF-4D14-AE03-C368E6E5EA6B}" type="pres">
      <dgm:prSet presAssocID="{6DC9B205-3C22-4AD0-A0CA-1D191EE48985}" presName="connTx" presStyleLbl="parChTrans1D2" presStyleIdx="3" presStyleCnt="6"/>
      <dgm:spPr/>
    </dgm:pt>
    <dgm:pt modelId="{5A9F9BA0-9F60-461A-99A7-56018E4F7CA4}" type="pres">
      <dgm:prSet presAssocID="{3179FBF2-EC8C-4953-BB27-064826757454}" presName="node" presStyleLbl="node1" presStyleIdx="3" presStyleCnt="6">
        <dgm:presLayoutVars>
          <dgm:bulletEnabled val="1"/>
        </dgm:presLayoutVars>
      </dgm:prSet>
      <dgm:spPr/>
    </dgm:pt>
    <dgm:pt modelId="{BA1C512C-4E07-4BD6-A98C-4464F32E3D7F}" type="pres">
      <dgm:prSet presAssocID="{9F9CA228-86DA-4997-83D9-BFA3CCDC21A9}" presName="Name9" presStyleLbl="parChTrans1D2" presStyleIdx="4" presStyleCnt="6"/>
      <dgm:spPr/>
    </dgm:pt>
    <dgm:pt modelId="{DC6D2C7D-C59E-42A0-8306-83D80ED99EE2}" type="pres">
      <dgm:prSet presAssocID="{9F9CA228-86DA-4997-83D9-BFA3CCDC21A9}" presName="connTx" presStyleLbl="parChTrans1D2" presStyleIdx="4" presStyleCnt="6"/>
      <dgm:spPr/>
    </dgm:pt>
    <dgm:pt modelId="{0F5229CA-9F41-4048-BBE1-43E7C3E0A101}" type="pres">
      <dgm:prSet presAssocID="{24212C2E-AA04-429E-8107-082AEA503D92}" presName="node" presStyleLbl="node1" presStyleIdx="4" presStyleCnt="6">
        <dgm:presLayoutVars>
          <dgm:bulletEnabled val="1"/>
        </dgm:presLayoutVars>
      </dgm:prSet>
      <dgm:spPr/>
    </dgm:pt>
    <dgm:pt modelId="{F3ED839C-4984-4D6D-86CB-7F036EDBD460}" type="pres">
      <dgm:prSet presAssocID="{675B464F-F4D2-4FA6-9044-C81E766AB9E7}" presName="Name9" presStyleLbl="parChTrans1D2" presStyleIdx="5" presStyleCnt="6"/>
      <dgm:spPr/>
    </dgm:pt>
    <dgm:pt modelId="{041A894B-7B70-4B4F-9EA0-3542211B357D}" type="pres">
      <dgm:prSet presAssocID="{675B464F-F4D2-4FA6-9044-C81E766AB9E7}" presName="connTx" presStyleLbl="parChTrans1D2" presStyleIdx="5" presStyleCnt="6"/>
      <dgm:spPr/>
    </dgm:pt>
    <dgm:pt modelId="{E4ADA844-DB69-474D-B21C-A2FE5BB49D84}" type="pres">
      <dgm:prSet presAssocID="{7F2873D4-64B1-4B2D-9F79-C9CC574059C3}" presName="node" presStyleLbl="node1" presStyleIdx="5" presStyleCnt="6">
        <dgm:presLayoutVars>
          <dgm:bulletEnabled val="1"/>
        </dgm:presLayoutVars>
      </dgm:prSet>
      <dgm:spPr/>
    </dgm:pt>
  </dgm:ptLst>
  <dgm:cxnLst>
    <dgm:cxn modelId="{1715EE0B-0D21-473B-BB3C-989B22C6775B}" type="presOf" srcId="{36D54CAB-ED7A-44F9-8364-717850840674}" destId="{7292429F-F1F7-4FDA-A7CE-5E82158F8DDB}" srcOrd="0" destOrd="0" presId="urn:microsoft.com/office/officeart/2005/8/layout/radial1"/>
    <dgm:cxn modelId="{0CB0F137-BD70-41C0-9EC2-7C599D2A9C23}" srcId="{36D54CAB-ED7A-44F9-8364-717850840674}" destId="{24212C2E-AA04-429E-8107-082AEA503D92}" srcOrd="4" destOrd="0" parTransId="{9F9CA228-86DA-4997-83D9-BFA3CCDC21A9}" sibTransId="{11C6E66E-AECE-48B7-A708-E3F980C838E3}"/>
    <dgm:cxn modelId="{CE8BB05B-A5BC-440C-AF84-483D13C96ACF}" type="presOf" srcId="{060506C1-B154-40DE-A238-DC76F5F7DB10}" destId="{DD88F4BB-51C3-45DA-A7DF-8935ADFD539E}" srcOrd="0" destOrd="0" presId="urn:microsoft.com/office/officeart/2005/8/layout/radial1"/>
    <dgm:cxn modelId="{D0754644-DFFE-465E-9301-28268A8746E0}" type="presOf" srcId="{675B464F-F4D2-4FA6-9044-C81E766AB9E7}" destId="{041A894B-7B70-4B4F-9EA0-3542211B357D}" srcOrd="1" destOrd="0" presId="urn:microsoft.com/office/officeart/2005/8/layout/radial1"/>
    <dgm:cxn modelId="{91681266-1CDD-4362-9D84-8A410840ABF8}" type="presOf" srcId="{129944CD-B63E-464D-9273-C4D8D673E5BC}" destId="{00B146FB-704E-44D0-BC5E-23E2E6DA51CD}" srcOrd="1" destOrd="0" presId="urn:microsoft.com/office/officeart/2005/8/layout/radial1"/>
    <dgm:cxn modelId="{306C014C-BB1B-4C03-BB93-06E535E12CAD}" type="presOf" srcId="{6DC9B205-3C22-4AD0-A0CA-1D191EE48985}" destId="{03A2BED5-0017-41B0-9066-1C32BE7DD2D4}" srcOrd="0" destOrd="0" presId="urn:microsoft.com/office/officeart/2005/8/layout/radial1"/>
    <dgm:cxn modelId="{F27C1C6F-5EC3-4E58-BEEE-BF9F2080F312}" type="presOf" srcId="{4BE384A0-C5EF-445B-882C-818E6079752D}" destId="{6292B5B2-6FA9-45D5-8585-DCEA97ECF625}" srcOrd="1" destOrd="0" presId="urn:microsoft.com/office/officeart/2005/8/layout/radial1"/>
    <dgm:cxn modelId="{43583E74-1A91-4047-A21C-802BEBE5FCFE}" srcId="{36D54CAB-ED7A-44F9-8364-717850840674}" destId="{E69F9307-42C2-4F66-AB03-65B4C657C26A}" srcOrd="1" destOrd="0" parTransId="{4BE384A0-C5EF-445B-882C-818E6079752D}" sibTransId="{8876459A-B6CC-442B-BA60-F8EC9186E3AA}"/>
    <dgm:cxn modelId="{82D19956-D5EC-4DA5-9865-A98B90E044B9}" type="presOf" srcId="{4BE384A0-C5EF-445B-882C-818E6079752D}" destId="{C9649257-D584-4E7E-98C2-9DD68751853B}" srcOrd="0" destOrd="0" presId="urn:microsoft.com/office/officeart/2005/8/layout/radial1"/>
    <dgm:cxn modelId="{0D2F1A59-9876-456D-ACCB-D8F0C7D01759}" srcId="{36D54CAB-ED7A-44F9-8364-717850840674}" destId="{7F2873D4-64B1-4B2D-9F79-C9CC574059C3}" srcOrd="5" destOrd="0" parTransId="{675B464F-F4D2-4FA6-9044-C81E766AB9E7}" sibTransId="{D85FD07F-65AC-4649-97D5-98F328BFFA19}"/>
    <dgm:cxn modelId="{EE0C3559-65D9-4D1E-B210-0B0A2195FD2B}" srcId="{36D54CAB-ED7A-44F9-8364-717850840674}" destId="{93905B40-4A41-4C4B-92B1-3119F6E197FF}" srcOrd="2" destOrd="0" parTransId="{129944CD-B63E-464D-9273-C4D8D673E5BC}" sibTransId="{76661D34-08F0-4F4E-ABB6-81658C571B51}"/>
    <dgm:cxn modelId="{EA0EB380-9C88-431C-9B3C-B792CCC95CD7}" srcId="{36D54CAB-ED7A-44F9-8364-717850840674}" destId="{8713CB16-18E9-4639-B2B1-DB7129DA0119}" srcOrd="0" destOrd="0" parTransId="{060506C1-B154-40DE-A238-DC76F5F7DB10}" sibTransId="{E3DE89E1-40D5-4C1D-9D63-E384E4D83BB6}"/>
    <dgm:cxn modelId="{10B7938B-0E9A-4F14-92BF-2225BFBF31C9}" type="presOf" srcId="{8713CB16-18E9-4639-B2B1-DB7129DA0119}" destId="{91D85305-0BEB-4081-937D-AA9856C21F1D}" srcOrd="0" destOrd="0" presId="urn:microsoft.com/office/officeart/2005/8/layout/radial1"/>
    <dgm:cxn modelId="{EC5AAF8C-E646-4B90-A3AB-CBBD81E1856C}" type="presOf" srcId="{24212C2E-AA04-429E-8107-082AEA503D92}" destId="{0F5229CA-9F41-4048-BBE1-43E7C3E0A101}" srcOrd="0" destOrd="0" presId="urn:microsoft.com/office/officeart/2005/8/layout/radial1"/>
    <dgm:cxn modelId="{93B21791-D265-4BAC-AB09-D626F36C8C44}" type="presOf" srcId="{7F2873D4-64B1-4B2D-9F79-C9CC574059C3}" destId="{E4ADA844-DB69-474D-B21C-A2FE5BB49D84}" srcOrd="0" destOrd="0" presId="urn:microsoft.com/office/officeart/2005/8/layout/radial1"/>
    <dgm:cxn modelId="{14D26A92-0E6E-4E18-9213-9CEC9E839694}" srcId="{36D54CAB-ED7A-44F9-8364-717850840674}" destId="{3179FBF2-EC8C-4953-BB27-064826757454}" srcOrd="3" destOrd="0" parTransId="{6DC9B205-3C22-4AD0-A0CA-1D191EE48985}" sibTransId="{C1E9F35E-ACD5-4E2E-8687-6E123CCFA84F}"/>
    <dgm:cxn modelId="{96EA8793-74AB-45EB-A7EE-83F4E30DD310}" type="presOf" srcId="{B2A3CAF4-C582-4F2A-ADC4-E7C41E183D46}" destId="{7C1965A4-3E02-4977-879C-4F968DB99FC0}" srcOrd="0" destOrd="0" presId="urn:microsoft.com/office/officeart/2005/8/layout/radial1"/>
    <dgm:cxn modelId="{920A339A-5874-40B5-B5A8-E3F6EDF0847F}" type="presOf" srcId="{9F9CA228-86DA-4997-83D9-BFA3CCDC21A9}" destId="{BA1C512C-4E07-4BD6-A98C-4464F32E3D7F}" srcOrd="0" destOrd="0" presId="urn:microsoft.com/office/officeart/2005/8/layout/radial1"/>
    <dgm:cxn modelId="{F4135CA3-945E-4CBD-9890-9A6DC2B7B9B0}" type="presOf" srcId="{93905B40-4A41-4C4B-92B1-3119F6E197FF}" destId="{A8809457-BD18-4BD7-845E-9332A0605F7E}" srcOrd="0" destOrd="0" presId="urn:microsoft.com/office/officeart/2005/8/layout/radial1"/>
    <dgm:cxn modelId="{7887D9A9-415A-483F-9B45-47DE7CEB6B78}" type="presOf" srcId="{675B464F-F4D2-4FA6-9044-C81E766AB9E7}" destId="{F3ED839C-4984-4D6D-86CB-7F036EDBD460}" srcOrd="0" destOrd="0" presId="urn:microsoft.com/office/officeart/2005/8/layout/radial1"/>
    <dgm:cxn modelId="{1F5497B7-F0C4-4766-A803-5DE5A5756CD4}" type="presOf" srcId="{060506C1-B154-40DE-A238-DC76F5F7DB10}" destId="{A97288F4-9C9D-4F7A-B0F8-7843F766EE7B}" srcOrd="1" destOrd="0" presId="urn:microsoft.com/office/officeart/2005/8/layout/radial1"/>
    <dgm:cxn modelId="{654EDEB9-6958-4324-8783-307C64A837F4}" type="presOf" srcId="{9F9CA228-86DA-4997-83D9-BFA3CCDC21A9}" destId="{DC6D2C7D-C59E-42A0-8306-83D80ED99EE2}" srcOrd="1" destOrd="0" presId="urn:microsoft.com/office/officeart/2005/8/layout/radial1"/>
    <dgm:cxn modelId="{64D74AC2-B5E5-461C-921B-619E01249315}" type="presOf" srcId="{3179FBF2-EC8C-4953-BB27-064826757454}" destId="{5A9F9BA0-9F60-461A-99A7-56018E4F7CA4}" srcOrd="0" destOrd="0" presId="urn:microsoft.com/office/officeart/2005/8/layout/radial1"/>
    <dgm:cxn modelId="{209C4FD2-C4CC-46D0-A67B-3A9AD9F858C3}" type="presOf" srcId="{E69F9307-42C2-4F66-AB03-65B4C657C26A}" destId="{1969FD29-2861-483F-B98F-A06887FAA1AB}" srcOrd="0" destOrd="0" presId="urn:microsoft.com/office/officeart/2005/8/layout/radial1"/>
    <dgm:cxn modelId="{73A29BD3-E282-454A-8835-3E132EB29453}" srcId="{B2A3CAF4-C582-4F2A-ADC4-E7C41E183D46}" destId="{36D54CAB-ED7A-44F9-8364-717850840674}" srcOrd="0" destOrd="0" parTransId="{963E18A6-CE61-4287-9E1C-B5291DFCF0C6}" sibTransId="{764F84C7-B374-4262-9134-F4D50C2EDDBA}"/>
    <dgm:cxn modelId="{00F124D5-7776-4364-BCA3-82F540CF8122}" type="presOf" srcId="{6DC9B205-3C22-4AD0-A0CA-1D191EE48985}" destId="{BE9B9705-20CF-4D14-AE03-C368E6E5EA6B}" srcOrd="1" destOrd="0" presId="urn:microsoft.com/office/officeart/2005/8/layout/radial1"/>
    <dgm:cxn modelId="{CC3D36EF-30B3-475C-933D-35F6EDF5C7A8}" type="presOf" srcId="{129944CD-B63E-464D-9273-C4D8D673E5BC}" destId="{2652E8EA-740B-4638-861B-94C19CBD20FB}" srcOrd="0" destOrd="0" presId="urn:microsoft.com/office/officeart/2005/8/layout/radial1"/>
    <dgm:cxn modelId="{292B68C1-281D-4EDB-9CB5-468F67A8FE7A}" type="presParOf" srcId="{7C1965A4-3E02-4977-879C-4F968DB99FC0}" destId="{7292429F-F1F7-4FDA-A7CE-5E82158F8DDB}" srcOrd="0" destOrd="0" presId="urn:microsoft.com/office/officeart/2005/8/layout/radial1"/>
    <dgm:cxn modelId="{CEBF15A9-F485-4C9D-9AED-10871A1802D7}" type="presParOf" srcId="{7C1965A4-3E02-4977-879C-4F968DB99FC0}" destId="{DD88F4BB-51C3-45DA-A7DF-8935ADFD539E}" srcOrd="1" destOrd="0" presId="urn:microsoft.com/office/officeart/2005/8/layout/radial1"/>
    <dgm:cxn modelId="{25F0D51E-3747-4172-AC93-D791C0C68B0D}" type="presParOf" srcId="{DD88F4BB-51C3-45DA-A7DF-8935ADFD539E}" destId="{A97288F4-9C9D-4F7A-B0F8-7843F766EE7B}" srcOrd="0" destOrd="0" presId="urn:microsoft.com/office/officeart/2005/8/layout/radial1"/>
    <dgm:cxn modelId="{14B36C8B-32CA-429C-9A0B-8334EC4FC2E7}" type="presParOf" srcId="{7C1965A4-3E02-4977-879C-4F968DB99FC0}" destId="{91D85305-0BEB-4081-937D-AA9856C21F1D}" srcOrd="2" destOrd="0" presId="urn:microsoft.com/office/officeart/2005/8/layout/radial1"/>
    <dgm:cxn modelId="{856E0750-CD67-44DB-BED7-67451F432B2D}" type="presParOf" srcId="{7C1965A4-3E02-4977-879C-4F968DB99FC0}" destId="{C9649257-D584-4E7E-98C2-9DD68751853B}" srcOrd="3" destOrd="0" presId="urn:microsoft.com/office/officeart/2005/8/layout/radial1"/>
    <dgm:cxn modelId="{B53F8D62-CD11-43FC-99E3-9D10D7D76D4E}" type="presParOf" srcId="{C9649257-D584-4E7E-98C2-9DD68751853B}" destId="{6292B5B2-6FA9-45D5-8585-DCEA97ECF625}" srcOrd="0" destOrd="0" presId="urn:microsoft.com/office/officeart/2005/8/layout/radial1"/>
    <dgm:cxn modelId="{650CF292-D533-4198-BC49-0F1B3C468B56}" type="presParOf" srcId="{7C1965A4-3E02-4977-879C-4F968DB99FC0}" destId="{1969FD29-2861-483F-B98F-A06887FAA1AB}" srcOrd="4" destOrd="0" presId="urn:microsoft.com/office/officeart/2005/8/layout/radial1"/>
    <dgm:cxn modelId="{AB6FF465-4650-4C7E-81FE-F228740F7180}" type="presParOf" srcId="{7C1965A4-3E02-4977-879C-4F968DB99FC0}" destId="{2652E8EA-740B-4638-861B-94C19CBD20FB}" srcOrd="5" destOrd="0" presId="urn:microsoft.com/office/officeart/2005/8/layout/radial1"/>
    <dgm:cxn modelId="{72BC8769-061A-4263-A6BB-7C3D3F7E2BF5}" type="presParOf" srcId="{2652E8EA-740B-4638-861B-94C19CBD20FB}" destId="{00B146FB-704E-44D0-BC5E-23E2E6DA51CD}" srcOrd="0" destOrd="0" presId="urn:microsoft.com/office/officeart/2005/8/layout/radial1"/>
    <dgm:cxn modelId="{0199FF06-8A9C-4698-964E-11E87A50DC22}" type="presParOf" srcId="{7C1965A4-3E02-4977-879C-4F968DB99FC0}" destId="{A8809457-BD18-4BD7-845E-9332A0605F7E}" srcOrd="6" destOrd="0" presId="urn:microsoft.com/office/officeart/2005/8/layout/radial1"/>
    <dgm:cxn modelId="{6C837221-53C8-4FC1-A861-92AF9B08129E}" type="presParOf" srcId="{7C1965A4-3E02-4977-879C-4F968DB99FC0}" destId="{03A2BED5-0017-41B0-9066-1C32BE7DD2D4}" srcOrd="7" destOrd="0" presId="urn:microsoft.com/office/officeart/2005/8/layout/radial1"/>
    <dgm:cxn modelId="{11683D7D-BB5D-420A-9E49-E1ABA72A72B3}" type="presParOf" srcId="{03A2BED5-0017-41B0-9066-1C32BE7DD2D4}" destId="{BE9B9705-20CF-4D14-AE03-C368E6E5EA6B}" srcOrd="0" destOrd="0" presId="urn:microsoft.com/office/officeart/2005/8/layout/radial1"/>
    <dgm:cxn modelId="{B39DB383-6520-497C-BDBB-1718DB1F4DBF}" type="presParOf" srcId="{7C1965A4-3E02-4977-879C-4F968DB99FC0}" destId="{5A9F9BA0-9F60-461A-99A7-56018E4F7CA4}" srcOrd="8" destOrd="0" presId="urn:microsoft.com/office/officeart/2005/8/layout/radial1"/>
    <dgm:cxn modelId="{8A5538E3-C87F-4D37-8FD9-26204C62B999}" type="presParOf" srcId="{7C1965A4-3E02-4977-879C-4F968DB99FC0}" destId="{BA1C512C-4E07-4BD6-A98C-4464F32E3D7F}" srcOrd="9" destOrd="0" presId="urn:microsoft.com/office/officeart/2005/8/layout/radial1"/>
    <dgm:cxn modelId="{5B919627-1177-463F-AC25-CF7C3A505934}" type="presParOf" srcId="{BA1C512C-4E07-4BD6-A98C-4464F32E3D7F}" destId="{DC6D2C7D-C59E-42A0-8306-83D80ED99EE2}" srcOrd="0" destOrd="0" presId="urn:microsoft.com/office/officeart/2005/8/layout/radial1"/>
    <dgm:cxn modelId="{3DD0976C-6567-4EBB-8FF3-962D3A56F54F}" type="presParOf" srcId="{7C1965A4-3E02-4977-879C-4F968DB99FC0}" destId="{0F5229CA-9F41-4048-BBE1-43E7C3E0A101}" srcOrd="10" destOrd="0" presId="urn:microsoft.com/office/officeart/2005/8/layout/radial1"/>
    <dgm:cxn modelId="{CDC69023-3111-415F-A3E9-2C412E85830F}" type="presParOf" srcId="{7C1965A4-3E02-4977-879C-4F968DB99FC0}" destId="{F3ED839C-4984-4D6D-86CB-7F036EDBD460}" srcOrd="11" destOrd="0" presId="urn:microsoft.com/office/officeart/2005/8/layout/radial1"/>
    <dgm:cxn modelId="{2378EC89-2F11-47E4-9F03-5ACDE7692DCD}" type="presParOf" srcId="{F3ED839C-4984-4D6D-86CB-7F036EDBD460}" destId="{041A894B-7B70-4B4F-9EA0-3542211B357D}" srcOrd="0" destOrd="0" presId="urn:microsoft.com/office/officeart/2005/8/layout/radial1"/>
    <dgm:cxn modelId="{BD227F11-8C62-4F3B-8D0A-CEAFEC15CEAD}" type="presParOf" srcId="{7C1965A4-3E02-4977-879C-4F968DB99FC0}" destId="{E4ADA844-DB69-474D-B21C-A2FE5BB49D8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BAB4-09F7-4900-82A2-764A06B12B27}">
      <dsp:nvSpPr>
        <dsp:cNvPr id="0" name=""/>
        <dsp:cNvSpPr/>
      </dsp:nvSpPr>
      <dsp:spPr>
        <a:xfrm>
          <a:off x="4129" y="892057"/>
          <a:ext cx="1234405" cy="7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Job</a:t>
          </a:r>
        </a:p>
      </dsp:txBody>
      <dsp:txXfrm>
        <a:off x="25822" y="913750"/>
        <a:ext cx="1191019" cy="697257"/>
      </dsp:txXfrm>
    </dsp:sp>
    <dsp:sp modelId="{F0F96126-198F-463E-A5B2-B26D69E111D9}">
      <dsp:nvSpPr>
        <dsp:cNvPr id="0" name=""/>
        <dsp:cNvSpPr/>
      </dsp:nvSpPr>
      <dsp:spPr>
        <a:xfrm>
          <a:off x="1361975" y="1109313"/>
          <a:ext cx="261693" cy="30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61975" y="1170539"/>
        <a:ext cx="183185" cy="183680"/>
      </dsp:txXfrm>
    </dsp:sp>
    <dsp:sp modelId="{E4960A1A-F9AC-4ED5-A131-9CD6BFA10817}">
      <dsp:nvSpPr>
        <dsp:cNvPr id="0" name=""/>
        <dsp:cNvSpPr/>
      </dsp:nvSpPr>
      <dsp:spPr>
        <a:xfrm>
          <a:off x="1732297" y="892057"/>
          <a:ext cx="1234405" cy="7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Mill</a:t>
          </a:r>
        </a:p>
      </dsp:txBody>
      <dsp:txXfrm>
        <a:off x="1753990" y="913750"/>
        <a:ext cx="1191019" cy="697257"/>
      </dsp:txXfrm>
    </dsp:sp>
    <dsp:sp modelId="{5C592176-504A-4D05-8069-F949DCE533BB}">
      <dsp:nvSpPr>
        <dsp:cNvPr id="0" name=""/>
        <dsp:cNvSpPr/>
      </dsp:nvSpPr>
      <dsp:spPr>
        <a:xfrm>
          <a:off x="3090143" y="1109313"/>
          <a:ext cx="261693" cy="30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0143" y="1170539"/>
        <a:ext cx="183185" cy="183680"/>
      </dsp:txXfrm>
    </dsp:sp>
    <dsp:sp modelId="{49A6E233-C123-4D26-B6F9-8FA95161F7F4}">
      <dsp:nvSpPr>
        <dsp:cNvPr id="0" name=""/>
        <dsp:cNvSpPr/>
      </dsp:nvSpPr>
      <dsp:spPr>
        <a:xfrm>
          <a:off x="3460464" y="892057"/>
          <a:ext cx="1234405" cy="7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Inspect</a:t>
          </a:r>
        </a:p>
      </dsp:txBody>
      <dsp:txXfrm>
        <a:off x="3482157" y="913750"/>
        <a:ext cx="1191019" cy="69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429F-F1F7-4FDA-A7CE-5E82158F8DDB}">
      <dsp:nvSpPr>
        <dsp:cNvPr id="0" name=""/>
        <dsp:cNvSpPr/>
      </dsp:nvSpPr>
      <dsp:spPr>
        <a:xfrm>
          <a:off x="2363648" y="1620318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IoT</a:t>
          </a:r>
        </a:p>
      </dsp:txBody>
      <dsp:txXfrm>
        <a:off x="2541028" y="1797698"/>
        <a:ext cx="856463" cy="856463"/>
      </dsp:txXfrm>
    </dsp:sp>
    <dsp:sp modelId="{DD88F4BB-51C3-45DA-A7DF-8935ADFD539E}">
      <dsp:nvSpPr>
        <dsp:cNvPr id="0" name=""/>
        <dsp:cNvSpPr/>
      </dsp:nvSpPr>
      <dsp:spPr>
        <a:xfrm rot="16200000">
          <a:off x="2772971" y="1405673"/>
          <a:ext cx="392577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92577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9445" y="1414215"/>
        <a:ext cx="19628" cy="19628"/>
      </dsp:txXfrm>
    </dsp:sp>
    <dsp:sp modelId="{91D85305-0BEB-4081-937D-AA9856C21F1D}">
      <dsp:nvSpPr>
        <dsp:cNvPr id="0" name=""/>
        <dsp:cNvSpPr/>
      </dsp:nvSpPr>
      <dsp:spPr>
        <a:xfrm>
          <a:off x="2363648" y="16518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Mill</a:t>
          </a:r>
        </a:p>
      </dsp:txBody>
      <dsp:txXfrm>
        <a:off x="2541028" y="193898"/>
        <a:ext cx="856463" cy="856463"/>
      </dsp:txXfrm>
    </dsp:sp>
    <dsp:sp modelId="{C9649257-D584-4E7E-98C2-9DD68751853B}">
      <dsp:nvSpPr>
        <dsp:cNvPr id="0" name=""/>
        <dsp:cNvSpPr/>
      </dsp:nvSpPr>
      <dsp:spPr>
        <a:xfrm rot="19748999">
          <a:off x="3462363" y="1799813"/>
          <a:ext cx="37913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79130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2451" y="1808691"/>
        <a:ext cx="18956" cy="18956"/>
      </dsp:txXfrm>
    </dsp:sp>
    <dsp:sp modelId="{1969FD29-2861-483F-B98F-A06887FAA1AB}">
      <dsp:nvSpPr>
        <dsp:cNvPr id="0" name=""/>
        <dsp:cNvSpPr/>
      </dsp:nvSpPr>
      <dsp:spPr>
        <a:xfrm>
          <a:off x="3728987" y="804797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Mill</a:t>
          </a:r>
        </a:p>
      </dsp:txBody>
      <dsp:txXfrm>
        <a:off x="3906367" y="982177"/>
        <a:ext cx="856463" cy="856463"/>
      </dsp:txXfrm>
    </dsp:sp>
    <dsp:sp modelId="{2652E8EA-740B-4638-861B-94C19CBD20FB}">
      <dsp:nvSpPr>
        <dsp:cNvPr id="0" name=""/>
        <dsp:cNvSpPr/>
      </dsp:nvSpPr>
      <dsp:spPr>
        <a:xfrm rot="1748110">
          <a:off x="3475983" y="2588091"/>
          <a:ext cx="35189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1890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3132" y="2597650"/>
        <a:ext cx="17594" cy="17594"/>
      </dsp:txXfrm>
    </dsp:sp>
    <dsp:sp modelId="{A8809457-BD18-4BD7-845E-9332A0605F7E}">
      <dsp:nvSpPr>
        <dsp:cNvPr id="0" name=""/>
        <dsp:cNvSpPr/>
      </dsp:nvSpPr>
      <dsp:spPr>
        <a:xfrm>
          <a:off x="3728987" y="2381354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Mill</a:t>
          </a:r>
        </a:p>
      </dsp:txBody>
      <dsp:txXfrm>
        <a:off x="3906367" y="2558734"/>
        <a:ext cx="856463" cy="856463"/>
      </dsp:txXfrm>
    </dsp:sp>
    <dsp:sp modelId="{03A2BED5-0017-41B0-9066-1C32BE7DD2D4}">
      <dsp:nvSpPr>
        <dsp:cNvPr id="0" name=""/>
        <dsp:cNvSpPr/>
      </dsp:nvSpPr>
      <dsp:spPr>
        <a:xfrm rot="5400000">
          <a:off x="2800214" y="2982231"/>
          <a:ext cx="338091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38091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0807" y="2992135"/>
        <a:ext cx="16904" cy="16904"/>
      </dsp:txXfrm>
    </dsp:sp>
    <dsp:sp modelId="{5A9F9BA0-9F60-461A-99A7-56018E4F7CA4}">
      <dsp:nvSpPr>
        <dsp:cNvPr id="0" name=""/>
        <dsp:cNvSpPr/>
      </dsp:nvSpPr>
      <dsp:spPr>
        <a:xfrm>
          <a:off x="2363648" y="3169633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</a:t>
          </a:r>
        </a:p>
      </dsp:txBody>
      <dsp:txXfrm>
        <a:off x="2541028" y="3347013"/>
        <a:ext cx="856463" cy="856463"/>
      </dsp:txXfrm>
    </dsp:sp>
    <dsp:sp modelId="{BA1C512C-4E07-4BD6-A98C-4464F32E3D7F}">
      <dsp:nvSpPr>
        <dsp:cNvPr id="0" name=""/>
        <dsp:cNvSpPr/>
      </dsp:nvSpPr>
      <dsp:spPr>
        <a:xfrm rot="9051890">
          <a:off x="2110645" y="2588091"/>
          <a:ext cx="35189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1890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277793" y="2597650"/>
        <a:ext cx="17594" cy="17594"/>
      </dsp:txXfrm>
    </dsp:sp>
    <dsp:sp modelId="{0F5229CA-9F41-4048-BBE1-43E7C3E0A101}">
      <dsp:nvSpPr>
        <dsp:cNvPr id="0" name=""/>
        <dsp:cNvSpPr/>
      </dsp:nvSpPr>
      <dsp:spPr>
        <a:xfrm>
          <a:off x="998309" y="2381354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</a:t>
          </a:r>
        </a:p>
      </dsp:txBody>
      <dsp:txXfrm>
        <a:off x="1175689" y="2558734"/>
        <a:ext cx="856463" cy="856463"/>
      </dsp:txXfrm>
    </dsp:sp>
    <dsp:sp modelId="{F3ED839C-4984-4D6D-86CB-7F036EDBD460}">
      <dsp:nvSpPr>
        <dsp:cNvPr id="0" name=""/>
        <dsp:cNvSpPr/>
      </dsp:nvSpPr>
      <dsp:spPr>
        <a:xfrm rot="12651001">
          <a:off x="2097025" y="1799813"/>
          <a:ext cx="37913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79130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277112" y="1808691"/>
        <a:ext cx="18956" cy="18956"/>
      </dsp:txXfrm>
    </dsp:sp>
    <dsp:sp modelId="{E4ADA844-DB69-474D-B21C-A2FE5BB49D84}">
      <dsp:nvSpPr>
        <dsp:cNvPr id="0" name=""/>
        <dsp:cNvSpPr/>
      </dsp:nvSpPr>
      <dsp:spPr>
        <a:xfrm>
          <a:off x="998309" y="804797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</a:t>
          </a:r>
        </a:p>
      </dsp:txBody>
      <dsp:txXfrm>
        <a:off x="1175689" y="982177"/>
        <a:ext cx="856463" cy="856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C08-F8AD-B123-33A3-24FB0ABF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D5F7-D9CF-3A38-9EC0-D7964951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EBD-C732-6694-E746-82DF75A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74E6-9A2F-E152-D1ED-FA5AE4AC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899F-9868-C85C-9977-D32E00D3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32B-76C8-88D1-A81A-B9C6A75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7F763-02EC-F91A-E908-A28D36D5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F2DE-BA7E-BE9F-0818-F567C55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BF75-5380-C6F6-3155-7DCA1C1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29F3-CB17-2E22-66FD-9BC5C10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C238B-EC2A-004F-2685-5A4CFC85C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43B63-B78A-0DBA-2EF2-AED8B172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CC37-C18F-9979-1623-6645762C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D787-A9EB-25B0-960A-40131B8F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0919-407F-7342-52B2-3095E3C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1756-3C84-EA34-1063-120A0935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5E99-636F-1726-16BB-4C484E47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2899-0812-5503-4B13-18949AC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BE71-1848-88B9-FC7D-54C4948C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C43-4193-F474-47C8-B7BB2F0F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5759-D150-9A45-1298-C9CD5B45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7AC2-5835-5A18-32B9-7197DA4E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A2A9-1480-9C6E-185B-401C14AC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9160-DD4F-E5C9-0D89-992687C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4DB8-65D0-677A-AA63-17885512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8BD7-07BC-B77E-F53B-2D93103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96F-43E3-10E6-3214-AA03D9E9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1B34-3659-B5AA-745C-211118B3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2E42-E843-1482-AFD3-CBC5750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7FEFD-563C-A998-F569-AB422CE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0B33B-A345-C565-62C7-AE25353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2EF3-03C7-E5E5-AEC0-4D7AF0D1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6ABE-58C3-1A15-076D-8AB080B7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C9CAB-0965-0B46-3F3C-B86CE2D7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857DB-B91E-3A18-4731-70CA319D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85F28-16AE-7448-C996-BA7B7D5E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438D7-AA6C-6AB1-4E80-1E96818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D14A-B955-7139-3778-21D88794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E126-FB46-6F82-1D2D-A72CF1B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51-30FA-98DE-0CFF-7633CA6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1B510-4748-CDC7-1F37-1806137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482B-F70F-BB37-C8BA-14653AC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92EC-3FA1-9711-EC9E-64B8A24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8229-4712-F8EF-E3B4-AB871B0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57D4-96A8-5987-6453-536EA65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E949-4EB2-F698-D247-CD73CB85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F69-28F7-4555-A965-5654D801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CA14-9A83-4CF6-D29A-AB6458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C36-87BA-0A55-9D87-4E192D3F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DA70-E193-56B9-3006-C899009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6822-107C-0204-022D-542A66E2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FBE9-5D18-25B3-1FAC-EDFC3D5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F09-D379-2E09-F32D-6F274842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AB9D9-F72E-7340-345B-D97C4B4D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F125-6284-C80F-487E-D6449A33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28DC-0B8A-6F7E-E544-9F5EA20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2FD0-1A45-F7CA-7AB4-E3C39B1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4E99-EA35-60FC-5937-18C3A3D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A8762-F131-EA72-59AB-D398319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4A5E-5D55-23B6-CEC5-767B2278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8DD-46EB-FBEF-AD84-2AA049F2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B5642-1FE8-45AC-B383-08189DAF0CB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3143-81C0-A5D1-DB83-4EFB9504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F503-A195-756A-3176-24554218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D1-F58B-6266-AD2A-471940B45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MANUFACTURING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D33B-BF3F-594C-9828-2CDC57530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989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IOT Manufacturing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4EA37B-8DE0-BA51-70E7-3BCC6521B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424143"/>
              </p:ext>
            </p:extLst>
          </p:nvPr>
        </p:nvGraphicFramePr>
        <p:xfrm>
          <a:off x="838200" y="1869441"/>
          <a:ext cx="4699000" cy="2524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2CC6CE97-1A62-00AD-1956-849C0C459771}"/>
              </a:ext>
            </a:extLst>
          </p:cNvPr>
          <p:cNvSpPr/>
          <p:nvPr/>
        </p:nvSpPr>
        <p:spPr>
          <a:xfrm rot="10800000">
            <a:off x="2877820" y="2334260"/>
            <a:ext cx="2428240" cy="2362200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D5402-5EB4-626E-FC68-DC72BA81F536}"/>
              </a:ext>
            </a:extLst>
          </p:cNvPr>
          <p:cNvSpPr txBox="1"/>
          <p:nvPr/>
        </p:nvSpPr>
        <p:spPr>
          <a:xfrm>
            <a:off x="3547110" y="467435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5B41-C082-1186-7729-653BE12F30BA}"/>
              </a:ext>
            </a:extLst>
          </p:cNvPr>
          <p:cNvSpPr txBox="1"/>
          <p:nvPr/>
        </p:nvSpPr>
        <p:spPr>
          <a:xfrm>
            <a:off x="5908040" y="1690688"/>
            <a:ext cx="5659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part ( Job ) by destructive manufacturing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Tooth made from composite block based on dentist’s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 if the part was as per dentist’s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in the diagram is machine which takes a block of material and removes material to get the required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is connected and controlled by application running on a computer connected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 in the diagram is inspection software component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 component is connected to vision / imaging system / Face Id to track operator plus it can have functionalities where user can accept or reject a part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milling and Inspect station are IoT enabled which helps in tracking OEE (Overall Equipment availability ) </a:t>
            </a:r>
          </a:p>
        </p:txBody>
      </p:sp>
    </p:spTree>
    <p:extLst>
      <p:ext uri="{BB962C8B-B14F-4D97-AF65-F5344CB8AC3E}">
        <p14:creationId xmlns:p14="http://schemas.microsoft.com/office/powerpoint/2010/main" val="18636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Use Case – IOT Manufacturing Elaboration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0185B-2F3D-48B7-E086-0EA42F24E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013150"/>
              </p:ext>
            </p:extLst>
          </p:nvPr>
        </p:nvGraphicFramePr>
        <p:xfrm>
          <a:off x="111760" y="1790064"/>
          <a:ext cx="5938520" cy="439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A10E95-C20D-A714-BD17-82884DA42BE1}"/>
              </a:ext>
            </a:extLst>
          </p:cNvPr>
          <p:cNvSpPr txBox="1"/>
          <p:nvPr/>
        </p:nvSpPr>
        <p:spPr>
          <a:xfrm>
            <a:off x="5933440" y="1588094"/>
            <a:ext cx="5659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multiple instances of mill and Inspection stations based on throughput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IoT component which controls the working of the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Redo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Utilization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User data coming from face Id camera at Inspection station as DataStream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, Mill and Inspect component communicate via messages, events and 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IOT MANUFACTURING</vt:lpstr>
      <vt:lpstr>Use Case – IOT Manufacturing</vt:lpstr>
      <vt:lpstr>Use Case – IOT Manufacturing Elaboration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Advantest</dc:title>
  <dc:creator>Live Laugh</dc:creator>
  <cp:lastModifiedBy>Live Laugh</cp:lastModifiedBy>
  <cp:revision>7</cp:revision>
  <dcterms:created xsi:type="dcterms:W3CDTF">2024-05-15T03:58:59Z</dcterms:created>
  <dcterms:modified xsi:type="dcterms:W3CDTF">2024-05-16T16:02:15Z</dcterms:modified>
</cp:coreProperties>
</file>