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22" autoAdjust="0"/>
  </p:normalViewPr>
  <p:slideViewPr>
    <p:cSldViewPr snapToGrid="0">
      <p:cViewPr varScale="1">
        <p:scale>
          <a:sx n="79" d="100"/>
          <a:sy n="79" d="100"/>
        </p:scale>
        <p:origin x="1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C17A4-8E74-42D4-BA15-632FB72F711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873FF6C-D3FE-4997-8793-5B6C5BC3B860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0518536-EE78-4B63-ADB1-3CE1C780B910}" type="parTrans" cxnId="{86C28CA4-19CD-46FF-A5BE-7B154305FDE5}">
      <dgm:prSet/>
      <dgm:spPr/>
      <dgm:t>
        <a:bodyPr/>
        <a:lstStyle/>
        <a:p>
          <a:endParaRPr lang="en-US"/>
        </a:p>
      </dgm:t>
    </dgm:pt>
    <dgm:pt modelId="{D6E57E89-6909-457C-9C2C-04A7F039A1CF}" type="sibTrans" cxnId="{86C28CA4-19CD-46FF-A5BE-7B154305FDE5}">
      <dgm:prSet/>
      <dgm:spPr/>
      <dgm:t>
        <a:bodyPr/>
        <a:lstStyle/>
        <a:p>
          <a:endParaRPr lang="en-US"/>
        </a:p>
      </dgm:t>
    </dgm:pt>
    <dgm:pt modelId="{F58920D5-23CF-4768-9FB9-C85599FD1470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D838684F-D205-4D7B-B493-3FFFA570B8EF}" type="parTrans" cxnId="{F905C83E-ACCF-411D-BAB0-BA78AFF8F3A9}">
      <dgm:prSet/>
      <dgm:spPr/>
      <dgm:t>
        <a:bodyPr/>
        <a:lstStyle/>
        <a:p>
          <a:endParaRPr lang="en-US"/>
        </a:p>
      </dgm:t>
    </dgm:pt>
    <dgm:pt modelId="{C6731D29-7BBA-4714-BAFF-45EAC202309B}" type="sibTrans" cxnId="{F905C83E-ACCF-411D-BAB0-BA78AFF8F3A9}">
      <dgm:prSet/>
      <dgm:spPr/>
      <dgm:t>
        <a:bodyPr/>
        <a:lstStyle/>
        <a:p>
          <a:endParaRPr lang="en-US"/>
        </a:p>
      </dgm:t>
    </dgm:pt>
    <dgm:pt modelId="{ED51EA2B-502E-4FF7-93E1-243E6405D8A7}">
      <dgm:prSet phldrT="[Text]"/>
      <dgm:spPr/>
      <dgm:t>
        <a:bodyPr/>
        <a:lstStyle/>
        <a:p>
          <a:r>
            <a:rPr lang="en-US" dirty="0"/>
            <a:t>Tooth</a:t>
          </a:r>
        </a:p>
      </dgm:t>
    </dgm:pt>
    <dgm:pt modelId="{C62B16BC-2943-49F4-9393-1739F1D7CA5C}" type="parTrans" cxnId="{0D14A5A7-156E-4E49-94D1-5A504547C152}">
      <dgm:prSet/>
      <dgm:spPr/>
      <dgm:t>
        <a:bodyPr/>
        <a:lstStyle/>
        <a:p>
          <a:endParaRPr lang="en-US"/>
        </a:p>
      </dgm:t>
    </dgm:pt>
    <dgm:pt modelId="{0B0102E1-0078-4C8D-929F-1AF3BEB2FA4B}" type="sibTrans" cxnId="{0D14A5A7-156E-4E49-94D1-5A504547C152}">
      <dgm:prSet/>
      <dgm:spPr/>
      <dgm:t>
        <a:bodyPr/>
        <a:lstStyle/>
        <a:p>
          <a:endParaRPr lang="en-US"/>
        </a:p>
      </dgm:t>
    </dgm:pt>
    <dgm:pt modelId="{AB1D597E-8DE5-4422-8901-929706B3F80A}" type="pres">
      <dgm:prSet presAssocID="{C8CC17A4-8E74-42D4-BA15-632FB72F7115}" presName="linearFlow" presStyleCnt="0">
        <dgm:presLayoutVars>
          <dgm:resizeHandles val="exact"/>
        </dgm:presLayoutVars>
      </dgm:prSet>
      <dgm:spPr/>
    </dgm:pt>
    <dgm:pt modelId="{FBDB5662-0F45-4200-BC7C-4A256F6880EC}" type="pres">
      <dgm:prSet presAssocID="{5873FF6C-D3FE-4997-8793-5B6C5BC3B860}" presName="node" presStyleLbl="node1" presStyleIdx="0" presStyleCnt="3">
        <dgm:presLayoutVars>
          <dgm:bulletEnabled val="1"/>
        </dgm:presLayoutVars>
      </dgm:prSet>
      <dgm:spPr/>
    </dgm:pt>
    <dgm:pt modelId="{1D81585D-8D2A-46FE-B2AE-EDE88F39D723}" type="pres">
      <dgm:prSet presAssocID="{D6E57E89-6909-457C-9C2C-04A7F039A1CF}" presName="sibTrans" presStyleLbl="sibTrans2D1" presStyleIdx="0" presStyleCnt="2"/>
      <dgm:spPr/>
    </dgm:pt>
    <dgm:pt modelId="{C3029BB3-D346-4C95-8D95-61553A1E3CE8}" type="pres">
      <dgm:prSet presAssocID="{D6E57E89-6909-457C-9C2C-04A7F039A1CF}" presName="connectorText" presStyleLbl="sibTrans2D1" presStyleIdx="0" presStyleCnt="2"/>
      <dgm:spPr/>
    </dgm:pt>
    <dgm:pt modelId="{1BB1F1CC-93AA-42FB-AB75-D5A30BBB25D8}" type="pres">
      <dgm:prSet presAssocID="{F58920D5-23CF-4768-9FB9-C85599FD1470}" presName="node" presStyleLbl="node1" presStyleIdx="1" presStyleCnt="3">
        <dgm:presLayoutVars>
          <dgm:bulletEnabled val="1"/>
        </dgm:presLayoutVars>
      </dgm:prSet>
      <dgm:spPr/>
    </dgm:pt>
    <dgm:pt modelId="{A145DEA5-9128-4F31-8C33-507184A4CD23}" type="pres">
      <dgm:prSet presAssocID="{C6731D29-7BBA-4714-BAFF-45EAC202309B}" presName="sibTrans" presStyleLbl="sibTrans2D1" presStyleIdx="1" presStyleCnt="2"/>
      <dgm:spPr/>
    </dgm:pt>
    <dgm:pt modelId="{0FA97E30-D59F-47E2-8C2F-7E47A22D1004}" type="pres">
      <dgm:prSet presAssocID="{C6731D29-7BBA-4714-BAFF-45EAC202309B}" presName="connectorText" presStyleLbl="sibTrans2D1" presStyleIdx="1" presStyleCnt="2"/>
      <dgm:spPr/>
    </dgm:pt>
    <dgm:pt modelId="{FD2C3100-A5E6-4F88-A5E3-795EF8F0B4AB}" type="pres">
      <dgm:prSet presAssocID="{ED51EA2B-502E-4FF7-93E1-243E6405D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F85B6326-2F7A-4DA3-A13D-736442B12745}" type="presOf" srcId="{D6E57E89-6909-457C-9C2C-04A7F039A1CF}" destId="{C3029BB3-D346-4C95-8D95-61553A1E3CE8}" srcOrd="1" destOrd="0" presId="urn:microsoft.com/office/officeart/2005/8/layout/process2"/>
    <dgm:cxn modelId="{8ABC4B3A-88B6-4176-849D-38A08DBD4F85}" type="presOf" srcId="{5873FF6C-D3FE-4997-8793-5B6C5BC3B860}" destId="{FBDB5662-0F45-4200-BC7C-4A256F6880EC}" srcOrd="0" destOrd="0" presId="urn:microsoft.com/office/officeart/2005/8/layout/process2"/>
    <dgm:cxn modelId="{F905C83E-ACCF-411D-BAB0-BA78AFF8F3A9}" srcId="{C8CC17A4-8E74-42D4-BA15-632FB72F7115}" destId="{F58920D5-23CF-4768-9FB9-C85599FD1470}" srcOrd="1" destOrd="0" parTransId="{D838684F-D205-4D7B-B493-3FFFA570B8EF}" sibTransId="{C6731D29-7BBA-4714-BAFF-45EAC202309B}"/>
    <dgm:cxn modelId="{68C5607B-F118-4E99-A6EC-698612A5B10C}" type="presOf" srcId="{C6731D29-7BBA-4714-BAFF-45EAC202309B}" destId="{0FA97E30-D59F-47E2-8C2F-7E47A22D1004}" srcOrd="1" destOrd="0" presId="urn:microsoft.com/office/officeart/2005/8/layout/process2"/>
    <dgm:cxn modelId="{3FE78B9E-4602-4D29-8AA0-396B27D815A0}" type="presOf" srcId="{D6E57E89-6909-457C-9C2C-04A7F039A1CF}" destId="{1D81585D-8D2A-46FE-B2AE-EDE88F39D723}" srcOrd="0" destOrd="0" presId="urn:microsoft.com/office/officeart/2005/8/layout/process2"/>
    <dgm:cxn modelId="{86C28CA4-19CD-46FF-A5BE-7B154305FDE5}" srcId="{C8CC17A4-8E74-42D4-BA15-632FB72F7115}" destId="{5873FF6C-D3FE-4997-8793-5B6C5BC3B860}" srcOrd="0" destOrd="0" parTransId="{30518536-EE78-4B63-ADB1-3CE1C780B910}" sibTransId="{D6E57E89-6909-457C-9C2C-04A7F039A1CF}"/>
    <dgm:cxn modelId="{0D14A5A7-156E-4E49-94D1-5A504547C152}" srcId="{C8CC17A4-8E74-42D4-BA15-632FB72F7115}" destId="{ED51EA2B-502E-4FF7-93E1-243E6405D8A7}" srcOrd="2" destOrd="0" parTransId="{C62B16BC-2943-49F4-9393-1739F1D7CA5C}" sibTransId="{0B0102E1-0078-4C8D-929F-1AF3BEB2FA4B}"/>
    <dgm:cxn modelId="{487A89A9-EEA5-4336-853A-F71B625094D7}" type="presOf" srcId="{C8CC17A4-8E74-42D4-BA15-632FB72F7115}" destId="{AB1D597E-8DE5-4422-8901-929706B3F80A}" srcOrd="0" destOrd="0" presId="urn:microsoft.com/office/officeart/2005/8/layout/process2"/>
    <dgm:cxn modelId="{792A91D2-6E6F-4C71-96C6-8DECF682884B}" type="presOf" srcId="{C6731D29-7BBA-4714-BAFF-45EAC202309B}" destId="{A145DEA5-9128-4F31-8C33-507184A4CD23}" srcOrd="0" destOrd="0" presId="urn:microsoft.com/office/officeart/2005/8/layout/process2"/>
    <dgm:cxn modelId="{6EF0C3D7-16A6-4080-AC64-E33FFAA966AA}" type="presOf" srcId="{F58920D5-23CF-4768-9FB9-C85599FD1470}" destId="{1BB1F1CC-93AA-42FB-AB75-D5A30BBB25D8}" srcOrd="0" destOrd="0" presId="urn:microsoft.com/office/officeart/2005/8/layout/process2"/>
    <dgm:cxn modelId="{B4627FE8-5883-449C-A2C7-B2BF011E16C7}" type="presOf" srcId="{ED51EA2B-502E-4FF7-93E1-243E6405D8A7}" destId="{FD2C3100-A5E6-4F88-A5E3-795EF8F0B4AB}" srcOrd="0" destOrd="0" presId="urn:microsoft.com/office/officeart/2005/8/layout/process2"/>
    <dgm:cxn modelId="{97B26911-2BAE-4C29-8528-1853928A3C73}" type="presParOf" srcId="{AB1D597E-8DE5-4422-8901-929706B3F80A}" destId="{FBDB5662-0F45-4200-BC7C-4A256F6880EC}" srcOrd="0" destOrd="0" presId="urn:microsoft.com/office/officeart/2005/8/layout/process2"/>
    <dgm:cxn modelId="{B01B4871-5C70-4294-8570-D7534A728C3F}" type="presParOf" srcId="{AB1D597E-8DE5-4422-8901-929706B3F80A}" destId="{1D81585D-8D2A-46FE-B2AE-EDE88F39D723}" srcOrd="1" destOrd="0" presId="urn:microsoft.com/office/officeart/2005/8/layout/process2"/>
    <dgm:cxn modelId="{F011E59E-FB3D-45EA-8F5E-21EDC71A5E72}" type="presParOf" srcId="{1D81585D-8D2A-46FE-B2AE-EDE88F39D723}" destId="{C3029BB3-D346-4C95-8D95-61553A1E3CE8}" srcOrd="0" destOrd="0" presId="urn:microsoft.com/office/officeart/2005/8/layout/process2"/>
    <dgm:cxn modelId="{42C06137-D0DF-4900-A0A0-53A42F43EE8E}" type="presParOf" srcId="{AB1D597E-8DE5-4422-8901-929706B3F80A}" destId="{1BB1F1CC-93AA-42FB-AB75-D5A30BBB25D8}" srcOrd="2" destOrd="0" presId="urn:microsoft.com/office/officeart/2005/8/layout/process2"/>
    <dgm:cxn modelId="{22575FBA-242E-41C4-AC92-D00948843A15}" type="presParOf" srcId="{AB1D597E-8DE5-4422-8901-929706B3F80A}" destId="{A145DEA5-9128-4F31-8C33-507184A4CD23}" srcOrd="3" destOrd="0" presId="urn:microsoft.com/office/officeart/2005/8/layout/process2"/>
    <dgm:cxn modelId="{A24D07F1-D60A-488C-B4F3-15578C5456CE}" type="presParOf" srcId="{A145DEA5-9128-4F31-8C33-507184A4CD23}" destId="{0FA97E30-D59F-47E2-8C2F-7E47A22D1004}" srcOrd="0" destOrd="0" presId="urn:microsoft.com/office/officeart/2005/8/layout/process2"/>
    <dgm:cxn modelId="{659346AB-1D83-4789-9ACD-CD8F41DB1BFA}" type="presParOf" srcId="{AB1D597E-8DE5-4422-8901-929706B3F80A}" destId="{FD2C3100-A5E6-4F88-A5E3-795EF8F0B4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5"/>
      <dgm:spPr/>
    </dgm:pt>
    <dgm:pt modelId="{A97288F4-9C9D-4F7A-B0F8-7843F766EE7B}" type="pres">
      <dgm:prSet presAssocID="{060506C1-B154-40DE-A238-DC76F5F7DB10}" presName="connTx" presStyleLbl="parChTrans1D2" presStyleIdx="0" presStyleCnt="5"/>
      <dgm:spPr/>
    </dgm:pt>
    <dgm:pt modelId="{91D85305-0BEB-4081-937D-AA9856C21F1D}" type="pres">
      <dgm:prSet presAssocID="{8713CB16-18E9-4639-B2B1-DB7129DA0119}" presName="node" presStyleLbl="node1" presStyleIdx="0" presStyleCnt="5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5"/>
      <dgm:spPr/>
    </dgm:pt>
    <dgm:pt modelId="{6292B5B2-6FA9-45D5-8585-DCEA97ECF625}" type="pres">
      <dgm:prSet presAssocID="{4BE384A0-C5EF-445B-882C-818E6079752D}" presName="connTx" presStyleLbl="parChTrans1D2" presStyleIdx="1" presStyleCnt="5"/>
      <dgm:spPr/>
    </dgm:pt>
    <dgm:pt modelId="{1969FD29-2861-483F-B98F-A06887FAA1AB}" type="pres">
      <dgm:prSet presAssocID="{E69F9307-42C2-4F66-AB03-65B4C657C26A}" presName="node" presStyleLbl="node1" presStyleIdx="1" presStyleCnt="5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5"/>
      <dgm:spPr/>
    </dgm:pt>
    <dgm:pt modelId="{00B146FB-704E-44D0-BC5E-23E2E6DA51CD}" type="pres">
      <dgm:prSet presAssocID="{129944CD-B63E-464D-9273-C4D8D673E5BC}" presName="connTx" presStyleLbl="parChTrans1D2" presStyleIdx="2" presStyleCnt="5"/>
      <dgm:spPr/>
    </dgm:pt>
    <dgm:pt modelId="{A8809457-BD18-4BD7-845E-9332A0605F7E}" type="pres">
      <dgm:prSet presAssocID="{93905B40-4A41-4C4B-92B1-3119F6E197FF}" presName="node" presStyleLbl="node1" presStyleIdx="2" presStyleCnt="5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5"/>
      <dgm:spPr/>
    </dgm:pt>
    <dgm:pt modelId="{BE9B9705-20CF-4D14-AE03-C368E6E5EA6B}" type="pres">
      <dgm:prSet presAssocID="{6DC9B205-3C22-4AD0-A0CA-1D191EE48985}" presName="connTx" presStyleLbl="parChTrans1D2" presStyleIdx="3" presStyleCnt="5"/>
      <dgm:spPr/>
    </dgm:pt>
    <dgm:pt modelId="{5A9F9BA0-9F60-461A-99A7-56018E4F7CA4}" type="pres">
      <dgm:prSet presAssocID="{3179FBF2-EC8C-4953-BB27-064826757454}" presName="node" presStyleLbl="node1" presStyleIdx="3" presStyleCnt="5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5"/>
      <dgm:spPr/>
    </dgm:pt>
    <dgm:pt modelId="{DC6D2C7D-C59E-42A0-8306-83D80ED99EE2}" type="pres">
      <dgm:prSet presAssocID="{9F9CA228-86DA-4997-83D9-BFA3CCDC21A9}" presName="connTx" presStyleLbl="parChTrans1D2" presStyleIdx="4" presStyleCnt="5"/>
      <dgm:spPr/>
    </dgm:pt>
    <dgm:pt modelId="{0F5229CA-9F41-4048-BBE1-43E7C3E0A101}" type="pres">
      <dgm:prSet presAssocID="{24212C2E-AA04-429E-8107-082AEA503D92}" presName="node" presStyleLbl="node1" presStyleIdx="4" presStyleCnt="5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5662-0F45-4200-BC7C-4A256F6880EC}">
      <dsp:nvSpPr>
        <dsp:cNvPr id="0" name=""/>
        <dsp:cNvSpPr/>
      </dsp:nvSpPr>
      <dsp:spPr>
        <a:xfrm>
          <a:off x="1634529" y="0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Block</a:t>
          </a:r>
        </a:p>
      </dsp:txBody>
      <dsp:txXfrm>
        <a:off x="1666972" y="32443"/>
        <a:ext cx="1928934" cy="1042791"/>
      </dsp:txXfrm>
    </dsp:sp>
    <dsp:sp modelId="{1D81585D-8D2A-46FE-B2AE-EDE88F39D723}">
      <dsp:nvSpPr>
        <dsp:cNvPr id="0" name=""/>
        <dsp:cNvSpPr/>
      </dsp:nvSpPr>
      <dsp:spPr>
        <a:xfrm rot="5400000">
          <a:off x="2423750" y="1135369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1176907"/>
        <a:ext cx="299073" cy="290765"/>
      </dsp:txXfrm>
    </dsp:sp>
    <dsp:sp modelId="{1BB1F1CC-93AA-42FB-AB75-D5A30BBB25D8}">
      <dsp:nvSpPr>
        <dsp:cNvPr id="0" name=""/>
        <dsp:cNvSpPr/>
      </dsp:nvSpPr>
      <dsp:spPr>
        <a:xfrm>
          <a:off x="1634529" y="1661517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Mill</a:t>
          </a:r>
        </a:p>
      </dsp:txBody>
      <dsp:txXfrm>
        <a:off x="1666972" y="1693960"/>
        <a:ext cx="1928934" cy="1042791"/>
      </dsp:txXfrm>
    </dsp:sp>
    <dsp:sp modelId="{A145DEA5-9128-4F31-8C33-507184A4CD23}">
      <dsp:nvSpPr>
        <dsp:cNvPr id="0" name=""/>
        <dsp:cNvSpPr/>
      </dsp:nvSpPr>
      <dsp:spPr>
        <a:xfrm rot="5400000">
          <a:off x="2423750" y="2796886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2838424"/>
        <a:ext cx="299073" cy="290765"/>
      </dsp:txXfrm>
    </dsp:sp>
    <dsp:sp modelId="{FD2C3100-A5E6-4F88-A5E3-795EF8F0B4AB}">
      <dsp:nvSpPr>
        <dsp:cNvPr id="0" name=""/>
        <dsp:cNvSpPr/>
      </dsp:nvSpPr>
      <dsp:spPr>
        <a:xfrm>
          <a:off x="1634529" y="3323034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Tooth</a:t>
          </a:r>
        </a:p>
      </dsp:txBody>
      <dsp:txXfrm>
        <a:off x="1666972" y="3355477"/>
        <a:ext cx="1928934" cy="104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13935" y="1735530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Main</a:t>
          </a:r>
        </a:p>
      </dsp:txBody>
      <dsp:txXfrm>
        <a:off x="2505875" y="1927470"/>
        <a:ext cx="926769" cy="926769"/>
      </dsp:txXfrm>
    </dsp:sp>
    <dsp:sp modelId="{DD88F4BB-51C3-45DA-A7DF-8935ADFD539E}">
      <dsp:nvSpPr>
        <dsp:cNvPr id="0" name=""/>
        <dsp:cNvSpPr/>
      </dsp:nvSpPr>
      <dsp:spPr>
        <a:xfrm rot="16200000">
          <a:off x="2757838" y="1504245"/>
          <a:ext cx="42284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22843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8688" y="1513537"/>
        <a:ext cx="21142" cy="21142"/>
      </dsp:txXfrm>
    </dsp:sp>
    <dsp:sp modelId="{91D85305-0BEB-4081-937D-AA9856C21F1D}">
      <dsp:nvSpPr>
        <dsp:cNvPr id="0" name=""/>
        <dsp:cNvSpPr/>
      </dsp:nvSpPr>
      <dsp:spPr>
        <a:xfrm>
          <a:off x="2313935" y="203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2505875" y="193977"/>
        <a:ext cx="926769" cy="926769"/>
      </dsp:txXfrm>
    </dsp:sp>
    <dsp:sp modelId="{C9649257-D584-4E7E-98C2-9DD68751853B}">
      <dsp:nvSpPr>
        <dsp:cNvPr id="0" name=""/>
        <dsp:cNvSpPr/>
      </dsp:nvSpPr>
      <dsp:spPr>
        <a:xfrm rot="20463808">
          <a:off x="3578219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514" y="2102774"/>
        <a:ext cx="20136" cy="20136"/>
      </dsp:txXfrm>
    </dsp:sp>
    <dsp:sp modelId="{1969FD29-2861-483F-B98F-A06887FAA1AB}">
      <dsp:nvSpPr>
        <dsp:cNvPr id="0" name=""/>
        <dsp:cNvSpPr/>
      </dsp:nvSpPr>
      <dsp:spPr>
        <a:xfrm>
          <a:off x="3934580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4126520" y="1371444"/>
        <a:ext cx="926769" cy="926769"/>
      </dsp:txXfrm>
    </dsp:sp>
    <dsp:sp modelId="{2652E8EA-740B-4638-861B-94C19CBD20FB}">
      <dsp:nvSpPr>
        <dsp:cNvPr id="0" name=""/>
        <dsp:cNvSpPr/>
      </dsp:nvSpPr>
      <dsp:spPr>
        <a:xfrm rot="3204589">
          <a:off x="3285234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0825" y="3056192"/>
        <a:ext cx="18483" cy="18483"/>
      </dsp:txXfrm>
    </dsp:sp>
    <dsp:sp modelId="{A8809457-BD18-4BD7-845E-9332A0605F7E}">
      <dsp:nvSpPr>
        <dsp:cNvPr id="0" name=""/>
        <dsp:cNvSpPr/>
      </dsp:nvSpPr>
      <dsp:spPr>
        <a:xfrm>
          <a:off x="3315549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3507489" y="3276627"/>
        <a:ext cx="926769" cy="926769"/>
      </dsp:txXfrm>
    </dsp:sp>
    <dsp:sp modelId="{03A2BED5-0017-41B0-9066-1C32BE7DD2D4}">
      <dsp:nvSpPr>
        <dsp:cNvPr id="0" name=""/>
        <dsp:cNvSpPr/>
      </dsp:nvSpPr>
      <dsp:spPr>
        <a:xfrm rot="7595411">
          <a:off x="2283620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59211" y="3056192"/>
        <a:ext cx="18483" cy="18483"/>
      </dsp:txXfrm>
    </dsp:sp>
    <dsp:sp modelId="{5A9F9BA0-9F60-461A-99A7-56018E4F7CA4}">
      <dsp:nvSpPr>
        <dsp:cNvPr id="0" name=""/>
        <dsp:cNvSpPr/>
      </dsp:nvSpPr>
      <dsp:spPr>
        <a:xfrm>
          <a:off x="1312321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1504261" y="3276627"/>
        <a:ext cx="926769" cy="926769"/>
      </dsp:txXfrm>
    </dsp:sp>
    <dsp:sp modelId="{BA1C512C-4E07-4BD6-A98C-4464F32E3D7F}">
      <dsp:nvSpPr>
        <dsp:cNvPr id="0" name=""/>
        <dsp:cNvSpPr/>
      </dsp:nvSpPr>
      <dsp:spPr>
        <a:xfrm rot="11936192">
          <a:off x="1957574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48869" y="2102774"/>
        <a:ext cx="20136" cy="20136"/>
      </dsp:txXfrm>
    </dsp:sp>
    <dsp:sp modelId="{0F5229CA-9F41-4048-BBE1-43E7C3E0A101}">
      <dsp:nvSpPr>
        <dsp:cNvPr id="0" name=""/>
        <dsp:cNvSpPr/>
      </dsp:nvSpPr>
      <dsp:spPr>
        <a:xfrm>
          <a:off x="693289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885229" y="1371444"/>
        <a:ext cx="926769" cy="9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creates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Milling stations are IoT enabled and track machine status updates and job status updates . Examples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 based on dentist’s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Mill state changes from making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voltage supply , temperature of mill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491DA9-566F-EF11-128B-2A2FFAF99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977413"/>
              </p:ext>
            </p:extLst>
          </p:nvPr>
        </p:nvGraphicFramePr>
        <p:xfrm>
          <a:off x="106680" y="1690688"/>
          <a:ext cx="5262880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–Manufacturing Elaboration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main component which controls the working of the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Temperature as continues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normal and prioritized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and main component communicate via messages, events and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updates and machine updates are stored in a database for further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transmitted is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access is passport 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95"/>
            <a:ext cx="10515600" cy="1325563"/>
          </a:xfrm>
        </p:spPr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4468B8-E743-1BC6-CD9E-5418247EB386}"/>
              </a:ext>
            </a:extLst>
          </p:cNvPr>
          <p:cNvSpPr/>
          <p:nvPr/>
        </p:nvSpPr>
        <p:spPr>
          <a:xfrm>
            <a:off x="918641" y="3947172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D4C48-4670-8E9F-B702-4DFF46F1B295}"/>
              </a:ext>
            </a:extLst>
          </p:cNvPr>
          <p:cNvSpPr/>
          <p:nvPr/>
        </p:nvSpPr>
        <p:spPr>
          <a:xfrm>
            <a:off x="5883032" y="3941620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4CBE3-FEF8-34BB-F3A1-008D58B708FB}"/>
              </a:ext>
            </a:extLst>
          </p:cNvPr>
          <p:cNvSpPr txBox="1"/>
          <p:nvPr/>
        </p:nvSpPr>
        <p:spPr>
          <a:xfrm>
            <a:off x="3753154" y="4750660"/>
            <a:ext cx="188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main to many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B2AEBA4-6D17-D105-3973-EAD1B772F0BB}"/>
              </a:ext>
            </a:extLst>
          </p:cNvPr>
          <p:cNvSpPr/>
          <p:nvPr/>
        </p:nvSpPr>
        <p:spPr>
          <a:xfrm>
            <a:off x="9899188" y="3752439"/>
            <a:ext cx="1398210" cy="17387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10B0A8-2831-823B-B0D3-C65C39EC02B1}"/>
              </a:ext>
            </a:extLst>
          </p:cNvPr>
          <p:cNvSpPr/>
          <p:nvPr/>
        </p:nvSpPr>
        <p:spPr>
          <a:xfrm>
            <a:off x="5883032" y="1339169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A339B-6BCF-BBE9-E190-4F0FE7A41DF9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217136" y="2765198"/>
            <a:ext cx="0" cy="117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30D84B-8D25-18FB-BCC0-55B9EAB152EB}"/>
              </a:ext>
            </a:extLst>
          </p:cNvPr>
          <p:cNvSpPr txBox="1"/>
          <p:nvPr/>
        </p:nvSpPr>
        <p:spPr>
          <a:xfrm>
            <a:off x="8902096" y="1289393"/>
            <a:ext cx="2307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 to </a:t>
            </a:r>
          </a:p>
          <a:p>
            <a:r>
              <a:rPr lang="en-US" dirty="0"/>
              <a:t>support different </a:t>
            </a:r>
          </a:p>
          <a:p>
            <a:r>
              <a:rPr lang="en-US" dirty="0"/>
              <a:t>Types of components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CBE29B-5B9B-0EDC-7963-23AD84D104A7}"/>
              </a:ext>
            </a:extLst>
          </p:cNvPr>
          <p:cNvSpPr/>
          <p:nvPr/>
        </p:nvSpPr>
        <p:spPr>
          <a:xfrm>
            <a:off x="918641" y="1391075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Messages</a:t>
            </a:r>
          </a:p>
          <a:p>
            <a:pPr algn="ctr"/>
            <a:r>
              <a:rPr lang="en-US" dirty="0"/>
              <a:t>Priority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AAC67-6929-63E4-EDF7-9CC599C09238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2227346" y="2817104"/>
            <a:ext cx="0" cy="113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7E66F1-9DF5-5630-7F22-75133748EFB7}"/>
              </a:ext>
            </a:extLst>
          </p:cNvPr>
          <p:cNvSpPr txBox="1"/>
          <p:nvPr/>
        </p:nvSpPr>
        <p:spPr>
          <a:xfrm>
            <a:off x="9740754" y="5640238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job updates </a:t>
            </a:r>
          </a:p>
          <a:p>
            <a:r>
              <a:rPr lang="en-US" dirty="0"/>
              <a:t>and machine updates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C6054E-9836-323F-A895-6872231267B3}"/>
              </a:ext>
            </a:extLst>
          </p:cNvPr>
          <p:cNvSpPr txBox="1"/>
          <p:nvPr/>
        </p:nvSpPr>
        <p:spPr>
          <a:xfrm>
            <a:off x="6981371" y="30915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5A6459-89F6-B31E-F2BE-996D5C8138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36051" y="4654635"/>
            <a:ext cx="2346981" cy="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5CC69C-3B28-12D2-6383-6A8C2992A145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rot="16200000" flipH="1">
            <a:off x="6353801" y="1246745"/>
            <a:ext cx="118037" cy="8370947"/>
          </a:xfrm>
          <a:prstGeom prst="bentConnector3">
            <a:avLst>
              <a:gd name="adj1" fmla="val 1043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97885B-9618-8B60-5626-F24B82CB559C}"/>
              </a:ext>
            </a:extLst>
          </p:cNvPr>
          <p:cNvSpPr txBox="1"/>
          <p:nvPr/>
        </p:nvSpPr>
        <p:spPr>
          <a:xfrm>
            <a:off x="3536051" y="1673675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Safe</a:t>
            </a:r>
          </a:p>
          <a:p>
            <a:r>
              <a:rPr lang="en-US" dirty="0"/>
              <a:t>collections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875A7E-2A72-6B84-2415-45CB044ADE60}"/>
              </a:ext>
            </a:extLst>
          </p:cNvPr>
          <p:cNvSpPr txBox="1"/>
          <p:nvPr/>
        </p:nvSpPr>
        <p:spPr>
          <a:xfrm>
            <a:off x="2227346" y="316874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67996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348FC-C04B-CFD2-C55B-65E927D85717}"/>
              </a:ext>
            </a:extLst>
          </p:cNvPr>
          <p:cNvSpPr txBox="1"/>
          <p:nvPr/>
        </p:nvSpPr>
        <p:spPr>
          <a:xfrm>
            <a:off x="4777316" y="6299200"/>
            <a:ext cx="713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main and mill can act as producer as well as 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26133-EBFE-CE00-3A17-4E7E230A7742}"/>
              </a:ext>
            </a:extLst>
          </p:cNvPr>
          <p:cNvSpPr/>
          <p:nvPr/>
        </p:nvSpPr>
        <p:spPr>
          <a:xfrm>
            <a:off x="5408991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25562-D61F-2A4D-C7A8-75DA95B1A27F}"/>
              </a:ext>
            </a:extLst>
          </p:cNvPr>
          <p:cNvSpPr/>
          <p:nvPr/>
        </p:nvSpPr>
        <p:spPr>
          <a:xfrm>
            <a:off x="7447038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24412-EEFA-8D00-0BD8-6E808C1E51D9}"/>
              </a:ext>
            </a:extLst>
          </p:cNvPr>
          <p:cNvSpPr/>
          <p:nvPr/>
        </p:nvSpPr>
        <p:spPr>
          <a:xfrm>
            <a:off x="9485085" y="1248229"/>
            <a:ext cx="1814286" cy="88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90756-E673-F09A-D04D-80047DB0A168}"/>
              </a:ext>
            </a:extLst>
          </p:cNvPr>
          <p:cNvCxnSpPr>
            <a:cxnSpLocks/>
          </p:cNvCxnSpPr>
          <p:nvPr/>
        </p:nvCxnSpPr>
        <p:spPr>
          <a:xfrm>
            <a:off x="6209696" y="2167465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255E2-2C5F-EE10-363E-A187C54C1FC0}"/>
              </a:ext>
            </a:extLst>
          </p:cNvPr>
          <p:cNvCxnSpPr/>
          <p:nvPr/>
        </p:nvCxnSpPr>
        <p:spPr>
          <a:xfrm>
            <a:off x="8354182" y="2133600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FA1256-F660-6E0D-2405-09ED2313A9DF}"/>
              </a:ext>
            </a:extLst>
          </p:cNvPr>
          <p:cNvCxnSpPr/>
          <p:nvPr/>
        </p:nvCxnSpPr>
        <p:spPr>
          <a:xfrm>
            <a:off x="10533744" y="2167466"/>
            <a:ext cx="0" cy="40059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FB5BFD-0F25-DB83-CC17-2C94D42A4FEE}"/>
              </a:ext>
            </a:extLst>
          </p:cNvPr>
          <p:cNvCxnSpPr/>
          <p:nvPr/>
        </p:nvCxnSpPr>
        <p:spPr>
          <a:xfrm flipH="1">
            <a:off x="8442476" y="2733524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F4D7E4-E9A2-498B-0BBB-D69E050A3483}"/>
              </a:ext>
            </a:extLst>
          </p:cNvPr>
          <p:cNvCxnSpPr/>
          <p:nvPr/>
        </p:nvCxnSpPr>
        <p:spPr>
          <a:xfrm flipH="1">
            <a:off x="8515047" y="5271105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6EBBBA-4866-398E-1E50-3E06190722A3}"/>
              </a:ext>
            </a:extLst>
          </p:cNvPr>
          <p:cNvCxnSpPr>
            <a:cxnSpLocks/>
          </p:cNvCxnSpPr>
          <p:nvPr/>
        </p:nvCxnSpPr>
        <p:spPr>
          <a:xfrm>
            <a:off x="6304642" y="3640667"/>
            <a:ext cx="199208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2F7A1A-32F7-1624-206A-D32281FA9DBA}"/>
              </a:ext>
            </a:extLst>
          </p:cNvPr>
          <p:cNvCxnSpPr/>
          <p:nvPr/>
        </p:nvCxnSpPr>
        <p:spPr>
          <a:xfrm flipH="1">
            <a:off x="6362095" y="3923691"/>
            <a:ext cx="187718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3EA989-E575-05F6-9DF7-7A159DB109E1}"/>
              </a:ext>
            </a:extLst>
          </p:cNvPr>
          <p:cNvCxnSpPr>
            <a:cxnSpLocks/>
          </p:cNvCxnSpPr>
          <p:nvPr/>
        </p:nvCxnSpPr>
        <p:spPr>
          <a:xfrm>
            <a:off x="8426754" y="4156504"/>
            <a:ext cx="210699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F2429-34E6-50B0-6CD4-61B2227DC055}"/>
              </a:ext>
            </a:extLst>
          </p:cNvPr>
          <p:cNvSpPr txBox="1"/>
          <p:nvPr/>
        </p:nvSpPr>
        <p:spPr>
          <a:xfrm>
            <a:off x="6861534" y="32281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6D6DF-1088-F077-B35D-54512BF239CC}"/>
              </a:ext>
            </a:extLst>
          </p:cNvPr>
          <p:cNvSpPr txBox="1"/>
          <p:nvPr/>
        </p:nvSpPr>
        <p:spPr>
          <a:xfrm>
            <a:off x="9059586" y="2364192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60558-DFC7-F51E-C20C-48FA3CDB28C6}"/>
              </a:ext>
            </a:extLst>
          </p:cNvPr>
          <p:cNvSpPr txBox="1"/>
          <p:nvPr/>
        </p:nvSpPr>
        <p:spPr>
          <a:xfrm>
            <a:off x="9093806" y="4838877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24981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Component Technicals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E480A-D377-0E31-C595-F676DF45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0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Maintains concurrent normal and priority queue.</a:t>
            </a:r>
          </a:p>
          <a:p>
            <a:pPr lvl="1"/>
            <a:r>
              <a:rPr lang="en-US" dirty="0"/>
              <a:t>C# doesn’t have priority queue so two queue needed ( or create our own using LinkedList )</a:t>
            </a:r>
          </a:p>
          <a:p>
            <a:pPr lvl="1"/>
            <a:r>
              <a:rPr lang="en-US" dirty="0"/>
              <a:t>Maintains callback to mills</a:t>
            </a:r>
          </a:p>
          <a:p>
            <a:pPr lvl="1"/>
            <a:r>
              <a:rPr lang="en-US" dirty="0"/>
              <a:t>Issues commands, messages and events</a:t>
            </a:r>
          </a:p>
          <a:p>
            <a:pPr lvl="1"/>
            <a:r>
              <a:rPr lang="en-US" dirty="0"/>
              <a:t>Stores updates in the database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Process jobs </a:t>
            </a:r>
          </a:p>
          <a:p>
            <a:pPr lvl="1"/>
            <a:r>
              <a:rPr lang="en-US" dirty="0"/>
              <a:t>Publish job updates via messages and events</a:t>
            </a:r>
          </a:p>
          <a:p>
            <a:pPr lvl="1"/>
            <a:r>
              <a:rPr lang="en-US" dirty="0"/>
              <a:t>Publish machine updates via messages and events</a:t>
            </a:r>
          </a:p>
          <a:p>
            <a:pPr lvl="1"/>
            <a:r>
              <a:rPr lang="en-US" dirty="0"/>
              <a:t>Issues commands like calibrate</a:t>
            </a:r>
          </a:p>
          <a:p>
            <a:pPr lvl="1"/>
            <a:r>
              <a:rPr lang="en-US" dirty="0"/>
              <a:t>Issues temperature data stream to monitor it’s health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Header – Sender, Date, priority , feedback, encrypt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1"/>
            <a:r>
              <a:rPr lang="en-US" dirty="0"/>
              <a:t>Body – content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BBC-99DA-52FC-EDBC-4C691B41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C9F91-0383-CFDD-0C9D-77429A16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339"/>
            <a:ext cx="10250714" cy="49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355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MANUFACTURING</vt:lpstr>
      <vt:lpstr>Use Case –Manufacturing</vt:lpstr>
      <vt:lpstr>Use Case –Manufacturing Elaboration</vt:lpstr>
      <vt:lpstr>Solution Design</vt:lpstr>
      <vt:lpstr>Solution Design</vt:lpstr>
      <vt:lpstr>Component Technicals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23</cp:revision>
  <dcterms:created xsi:type="dcterms:W3CDTF">2024-05-15T03:58:59Z</dcterms:created>
  <dcterms:modified xsi:type="dcterms:W3CDTF">2024-05-18T02:29:40Z</dcterms:modified>
</cp:coreProperties>
</file>