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b1296921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b1296921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b1296921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b1296921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b1296921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b1296921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b129692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b129692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b1296921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b1296921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b1296921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b1296921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b1296921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b1296921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b1296921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b1296921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b1296921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b1296921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b1296921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b1296921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b1296921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b1296921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SchwakAnalyzer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Pankaj Kishore, Karthik Kandakumar, </a:t>
            </a:r>
            <a:r>
              <a:rPr lang="en"/>
              <a:t>David Pham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Benefits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Knowing the market conditions in advance, by the insights from the advisors, the </a:t>
            </a:r>
            <a:r>
              <a:rPr b="1" lang="en"/>
              <a:t>risk </a:t>
            </a:r>
            <a:r>
              <a:rPr lang="en"/>
              <a:t>mitigated of the investor, </a:t>
            </a:r>
            <a:r>
              <a:rPr b="1" lang="en"/>
              <a:t>they absolutely get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Domain understanding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driven decisions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Greater trust &amp; a sustainable relationship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Stability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More personalized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Scraping more data from social media (Facebook, Instagram)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Calculating engagement factor of the client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Trained ML and AI models from history of clients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2591775" y="1943250"/>
            <a:ext cx="524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Questions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the Problem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Leverage the information on the public domain in order to build a </a:t>
            </a:r>
            <a:r>
              <a:rPr b="1" lang="en"/>
              <a:t>sustainable relationship</a:t>
            </a:r>
            <a:r>
              <a:rPr lang="en"/>
              <a:t> between advisor and client.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Building a predictive model which felicitates financial advisor in guiding the client to invest in the right market with the correct portfolio.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Framing a dataset which provides greater insight of the stock market leveraging various market metrics to build a predictive model in order to analyze various parameters guiding the market.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used open sourced public data in order to build a dataset and applied reinforcement learning, deep learning, and neural networks using TensorFlow to predict optimal patterns.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Models: Reinforcement Learning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Ran models on iShares Russell 2000 company time series dataset (publicly available)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Added new column of sentiment scores from Twitter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Predicted S&amp;P 3-days predicted value of the stock price using 2 years of historical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residual mean standard error on test data was </a:t>
            </a:r>
            <a:r>
              <a:rPr b="1" lang="en"/>
              <a:t>0.277%</a:t>
            </a:r>
            <a:r>
              <a:rPr lang="en"/>
              <a:t>, while on training dataset was </a:t>
            </a:r>
            <a:r>
              <a:rPr b="1" lang="en"/>
              <a:t>0.143%</a:t>
            </a:r>
            <a:r>
              <a:rPr lang="en"/>
              <a:t>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found very little dependency on the sentiment score considering the stock price.</a:t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751925" y="3543650"/>
            <a:ext cx="8031300" cy="840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Models: Neural Net using TF on S&amp;P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Ran neural network using TF on </a:t>
            </a:r>
            <a:r>
              <a:rPr b="1" lang="en"/>
              <a:t>118 years (1432 counts) of data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Found near-perfect correlation between: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Dividends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Earnings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Consumer Price Index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Long Interest Rate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Real Price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Real Dividend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Real Earnings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PE10 was only deciding column that was not correlated.</a:t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327975" y="3735625"/>
            <a:ext cx="4583400" cy="37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Results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Performing the Principle Component Analysis reinstated a unique fact: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Even though the data was 10-dimensional, in reality, the </a:t>
            </a:r>
            <a:r>
              <a:rPr b="1" lang="en"/>
              <a:t>98% of the information was captured in 1-dimension</a:t>
            </a:r>
            <a:r>
              <a:rPr lang="en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Correlation: we found that the 1-dimension that affected the outcome the most was PE10.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NN Architecture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4 hidden layers with activation function ReLu.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Batch normalization: 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Dropout ratio: 0.2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Optimizer: ADAM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Batch size: 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Epochs: 10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Outcome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mean squared error on test data set was</a:t>
            </a:r>
            <a:r>
              <a:rPr b="1" lang="en"/>
              <a:t> 0.4885688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are successfully able to predict the values in any of the columns with less than </a:t>
            </a:r>
            <a:r>
              <a:rPr b="1" lang="en"/>
              <a:t>0.1 mean squared error</a:t>
            </a:r>
            <a:r>
              <a:rPr lang="en"/>
              <a:t> for any column, conditioned on other columns that were available.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to Financial Advisor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our predictive models, sentiment analysis, and given the S&amp;P market conditions, the advisor can with utmost </a:t>
            </a:r>
            <a:r>
              <a:rPr i="1" lang="en" u="sng"/>
              <a:t>certainty</a:t>
            </a:r>
            <a:r>
              <a:rPr lang="en"/>
              <a:t> can guide the customer with respect to dividend rate or market stock increases, or other market metrics.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With the RL model, and the time series data of the company, we can predict the stock prices in the next 3 days.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/>
          <p:nvPr/>
        </p:nvSpPr>
        <p:spPr>
          <a:xfrm>
            <a:off x="743925" y="2247775"/>
            <a:ext cx="7903200" cy="840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