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9" r:id="rId3"/>
    <p:sldId id="274" r:id="rId4"/>
    <p:sldId id="257" r:id="rId5"/>
    <p:sldId id="258" r:id="rId6"/>
    <p:sldId id="264" r:id="rId7"/>
    <p:sldId id="259" r:id="rId8"/>
    <p:sldId id="260" r:id="rId9"/>
    <p:sldId id="265" r:id="rId10"/>
    <p:sldId id="261" r:id="rId11"/>
    <p:sldId id="262" r:id="rId12"/>
    <p:sldId id="263" r:id="rId13"/>
    <p:sldId id="273" r:id="rId14"/>
    <p:sldId id="277" r:id="rId15"/>
    <p:sldId id="266" r:id="rId16"/>
    <p:sldId id="267" r:id="rId17"/>
    <p:sldId id="268" r:id="rId18"/>
    <p:sldId id="269" r:id="rId19"/>
    <p:sldId id="270" r:id="rId20"/>
    <p:sldId id="271" r:id="rId21"/>
    <p:sldId id="272" r:id="rId22"/>
    <p:sldId id="275" r:id="rId23"/>
    <p:sldId id="278"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74" d="100"/>
          <a:sy n="74" d="100"/>
        </p:scale>
        <p:origin x="57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5.w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1-13T07:43:09.733"/>
    </inkml:context>
    <inkml:brush xml:id="br0">
      <inkml:brushProperty name="width" value="0.03333" units="cm"/>
      <inkml:brushProperty name="height" value="0.03333" units="cm"/>
      <inkml:brushProperty name="ignorePressure" value="1"/>
    </inkml:brush>
  </inkml:definitions>
  <inkml:trace contextRef="#ctx0" brushRef="#br0">35 11857,'0'-20,"0"-29,0-36,0-28,0-17,0-7,0 5,0 7,0 10,0 14,0 16,0 7,0 8,0 5,0 10,0 9,0 3,0-1,0 2,0-1,0-3,0-3,0-8,0-4,0-1,0 1,0-4,0-1,0 2,0 1,0 3,0-3,0 4,0 7,0 4,0-1,0-6,0-3,0 4,0 1,0 0,0 4,0-9,0-8,0-8,0-16,0-6,0-6,0-10,0 0,0 4,0 2,0 8,0 13,0 10,0 9,0 5,0 9,0 8,0 3,0-3,0 3,0-7,0-5,0-2,0-7,0-12,0-13,0-5,0-2,0 5,0 14,0 14,0 13,0 10,0 1,0-2,0 1,0 1,0 8</inkml:trace>
  <inkml:trace contextRef="#ctx0" brushRef="#br0" timeOffset="81680.8101">35 7229,'0'0,"0"0,0 0,0 0,0 0,0 0,0 0,0-5,0-1,0-5,0-10,0-6,0-4,0-5,0-7,0-6,0-8,0-9,0-4,0-3,0 5,0 5,0 4,0 6,0 9,0 1,0-2,0-2,0-3,0-7,0 1,0 0,0 1,0 4,0 2,0-1,0 3,0 1,0 2,0 5,0 4,0-2,0-4,0-5,0 1,0-2,0-2,0 2,0 0,0-2,0 3,0 4,0-1,0 3,0-1,0-4,0 1,0-2,0-2,0 2,0 0,0-3,0 3,0-1,0-2,0 3,0-1,0-1,0-3,0 3,0 4,0 1,0 3,0 2,0 0,0-5,0 1,0 3,0-2,0-4,0-3,0 1,0 0,0 2,0 5,0-2,0 3,0 3,0 2,0-2,0-5,0 0,0 2,0 3,0-2,0 1,0-8,0-1,0-8,0-3,0 3,0 1,0-1,0 0,0 5,0 5,0 10,0 6,0 9,0 1,0 0,0 3,0-1,0 2,0-1,0 2,0-2,0-3,0-3,0-3,0-2,0 3,0 1,0-1,0-1,0 4,0 0,0-2,0-1,0-1,0-3,0 0,0-1,0 0,0 4,0 2,0 4,0 1,0 3,0-1,0-3,0 2,0-1,0 2,0 4,0 4,0 2,0 3,0 2,0 0,0 1,0 0,0-1,0 1,0-1,0 0,0 0,0 0,0 0,0 0,0 0,0 0,0 0,0 0,0 0,0 0,0 0,0 5,0 1,0 0,0-1,0-1,0 3,0 5,0 1,0-2,0-3,0-2,0-3,0-2,0-1,0 0,0 0,0-1,0 1,0-1,0 1,0 0,0 0,0 0,0 0,0 0,0 0,0 0,0 0,0 0,0 0,0 0,0 0,0 0,0 0,0 0,0 0,0 0,0 0,0 0,0 0,0 0,0 0,0 0,0 0,0 0,0 0,0 0,0 0,0 0,0 0,0 0,0 0,0 0,0-5,0-1,0-5,0 0,0 1,0-2,0 1,0 2,0 3,0-2,0-1,0 3,0 1,0 2,0 1,0 1,0 1,0 1,0-1,0 0,0 1,0-1,0 0,0 0,0-5,0-1,0 0,0 1,0 1,0 2,0 1,0 1,0 0,0 0,0 0,0 0,0 0,0 1,0-1,0 0,0 0,0 0,0 0,0 0,0 0,0 0,0 0,0 0,0 0,0 0,0 0,0 0,0 0,0 0,0 0,0 0,0 0,0 0,0 0,0 0,0 0,0 0,0 0,0 0,0-5,0-1,0-1,0 3,0 0,0 2,0 1,0 0,0 1,0 1,0-1,0 0,0 0,0 0,0 1,0-1,0 0,0 0,0 0,0 0,0 0,0 0,0 0,0 0,0 0,0-5,0-2,0 1,0-3,0-1,0-3,0 0,0-2,0-3,0 1,0 4,0-1,0 2,0-2,0 2,0 2,0-1,0 1,0-3,0-4,0 1,0-1,0 2,0-2,0 3,0-2,0-2,0 2,0-2,0 3,0-2,0 3,0-1,0-3,0-3,0-3,0 2,0 1,0 4,0-1,0-1,0-3,0 3,0 0,0 2,0 1,0-3,0-3,0 3,0-1,0 4,0-1,0 3,0-2,0-2,0-3,0-3,0 3,0 0,0-6,0-3,0-1,0-1,0 1,0 1,0 0,0 1,0 1,0-1,0 1,0 5,0 1,0 5,0 0,0 3,0 0,0-4,0 2,0-1,0 2,0-1,0 2,0-1,0-3,0 1,0 0,0 2,0-2,0 3,0-1,0-3,0 1,0 0,0 2,0-2,0 3,0 4,0 3,0-2,0 1,0 1,0 3,0 1,0 2,0 0,0 1,0-5,0-5,0-2,0 1,0 3,0 2,0 3,0-3,0-1,0 1,0 1,0 2,0 2,0-5,0-1,0 2,0 0,0 2,0-4,0 0,0 0,0 2,0 2,0 1,0 1,0 1,0 0,0 1,0-1,0 0,0 0,0 0,0 1,0-1,0 0,0 0,0 0,0 0,0 0,0 0,0 0</inkml:trace>
  <inkml:trace contextRef="#ctx0" brushRef="#br0" timeOffset="85609.7727">35 1274,'0'0,"0"0,0 0,0 0,0 0,0 0,0 0,0 0,0 0,0-5,0-2,0-4,0 0,0-3,0 0,0-1,0 1,0-2,0-2,0-4,0 3,0-1,0 3,0 0,0 2,0 0,0-3,0 2,0-2,0 3,0-1,0 2,0 4,0-2,0 2,0 2,0-2,0 0,0 2,0 3,0-3,0 0,0 1,0 2,0-3,0 0,0 1,0-3,0-4,0 0,0-3,0 2,0-1,0 2,0 3,0-1,0 1,0 3,0-2,0-5,0 1,0 3,0-2,0 1,0 3,0 3,0-2,0 0,0-4,0 1,0 2,0 3,0 2,0-3,0-1,0-3,0 0,0 2,0 3,0 1,0 3,0 1,0-4,0-1,0 0,0 2,0 1,0 1,0 1,0 1,0 0,0-5,0-1,0 0,0 1,0 2,0 1,0 1,0 1,0-1,0 2,0-1,0 0,0 0,0 1,0-1,0 0,0 0,0 0,0 0,0 0,0 0,0 0,0 0,0 0,0 0,0 0,0-5,0-2,0 1,0 1,0 2,0 1,0 1,0 0,0 1,0 0,0 1,0-1,0 0,0-4,0-3,0 1,0 1,0 2,0 1,0 0,0 2,0 0,0 0,0-4,0-2,0 0,0 1,0 2,0 0,0 2,0 1,0 0,0 0,0 0,0 1,0-1,0 0,0 0,0 0,0-5,0-1,0 0,0 1,0 1,0 2,0 1,0 1,0 0,0 0,0 0,0 0,0 1,0-1,0 0,0 0,0 0,0 0,0 0,0 0,0 0,0 0,0 0,0 0,0 0,0 0,0 0,0 0,0 0</inkml:trace>
  <inkml:trace contextRef="#ctx0" brushRef="#br0" timeOffset="120436.1003">61 10,'0'0,"0"0,0 0,0 0,0 0,0 0,0 0,0 0,0 0,0 0,0 0,0 0,0 0,0 0,5 0,2 0,-1 0,-1 0,-2 0,-1 0,4 0,1 0,-1 0,4 0,-1 0,4 0,4 0,4 0,3 0,3 0,1 0,1 0,0 0,5 0,1 0,0 0,-2 0,-1 0,3 0,1 0,4 0,-1 0,-1 0,-3 0,-3 0,4 0,-1 0,0 0,2 0,1 0,-2 0,3 0,-1 0,-2 0,-2 0,3 0,-1 0,-1 0,-2 0,-1 0,3 0,0 0,-1 0,-1 0,-6 0,-4 0,-4 0,-2 0,-4 0,7 0,-2 0,3 0,1 0,7 0,3 0,1 0,0 0,4 0,0 0,4 0,4 0,-1 0,3 0,1 0,-1 0,0 0,2 0,-2 0,-1 0,3 0,2 0,2 0,6 0,3 0,6 0,0 0,3 0,4 0,-1 0,1 0,2 0,3 0,2 0,1 0,-3 0,-2 0,-4 0,-5 0,-4 0,0 0,-1 0,-1 0,2 0,6 0,-1 0,2 0,-1 0,-3 0,-3 0,1 0,4 0,-1 0,3 0,4 0,2 0,4 0,-4 0,0 0,-8 0,-3 0,-2 0,-3 0,-2 0,-2 0,-1 0,-1 0,0 0,0 0,0 0,4 0,-2 0,-2 0,-5 0,-3 0,-4 0,-4 0,-5 0,1 0,0 0,8 0,6 0,4 0,3 0,0 0,1 0,5 0,-3 0,-3 0,-1 0,-6 0,-1 0,0 0,2 0,2 0,5 0,4 0,0 0,-1 0,4 0,1 0,2 0,1 0,-3 0,2 0,4 0,4 0,9 0,-1 0,-1 0,-4 0,-1 0,-5 0,0 0,2 0,7 0,9 0,9 0,1 0,2 0,-1 0,-4 0,1 0,2 0,4 0,3 0,2 0,-8 0,-6 0,-2 0,-6 0,1 0,0 0,-6 0,-3 0,0 0,-4 0,-1 0,-4 0,-3 0,0 0,3 0,4 0,4 0,3 0,1 0,-3 0,-1 0,-5 0,-4 0,-1 0,3 0,3 0,-1 0,1 0,7 0,-1 0,0 0,-3 0,-2 0,-3 0,-1 0,-2 0,2 0,2 0,-2 0,2 0,-3 0,-3 0,1 0,3 0,8 0,6 0,7 0,2 0,-1 0,-2 0,-7 0,-3 0,3 0,2 0,0 0,5 0,1 0,-6 0,-3 0,-6 0,-2 0,-5 0,1 0,1 0,4 0,3 0,2 0,-4 0,1 0,-5 0,0 0,1 0,8 0,4 0,6 0,7 0,0 0,3 0,-2 0,1 0,3 0,2 0,2 0,-7 0,-7 0,-1 0,-1 0,-3 0,3 0,0 0,-1 0,-3 0,-6 0,-7 0,-4 0,-3 0,1 0,-2 0,-3 0,2 0,-1 0,-2 0,2 0,5 0,-1 0,-2 0,-3 0,-8 0,1 0,-5 0,3 0,2 0,0 0,1 0,3 0,2 0,-1 0,-1 0,3 0,0 0,-1 0,-3 0,4 0,0 0,3 0,5 0,-1 0,-3 0,-3 0,1 0,-1 0,-3 0,-1 0,2 0,0 0,-1 0,3 0,0 0,3 0,0 0,2 0,-1 0,1 0,-1 0,2 0,3 0,3 0,2 0,-2 0,-5 0,-5 0,0 0,-2 0,-3 0,-2 0,3 0,0 0,3 0,6 0,-1 0,2 0,-3 0,-2 0,-5 0,2 0,-1 0,3 0,0 0,2 0,4 0,-1 0,-4 0,-3 0,1 0,-6 0,-4 0,-1 0,-2 0,5 0,-3 0,4 0,1 0,0 0,-2 0,5 0,0 0,0 0,-3 0,-1 0,-1 0,3 0,1 0,0 0,2 0,6 0,5 0,-1 0,1 0,-3 0,-4 0,-4 0,1 0,-1 0,-2 0,-2 0,3 0,0 0,-1 0,-2 0,4 0,-6 0,-2 0,-1 0,-6 0,3 0,2 0,2 0,0 0,1 0,-1 0,5 0,-4 0,-1 0,-2 0,-4 0,-3 0,2 0,-4 0,0 0,-3 0,1 0,2 0,-1 0,-4 0,0 0,4 0,3 0,-2 0,2 0,1 0,2 0,3 0,-4 0,-5 0,-1 0,-3 0,1 0,3 0,-1 0,1 0,3 0,3 0,2 0,-3 0,-1 0,2 0,-4 0,0 0,2 0,-3 0,-5 0,1 0,-2 0,1 0,0 0,1 0,3 0,0 0,1 0,2 0,-2 0,1 0,2 0,-3 0,1 0,-3 0,-4 0,-5 0,-2 0,-3 0,-2 0,0 0,4 0,2 0,0 0,-6 0,-3 0,4 0,1 0,2 0,-6 0,3 0,1 0,-5 0,-1 0,-1 0,7 0,1 0,2 0,-1 0,-1 0,-1 0,-5 0,-2 0,-1 0,6 0,3 0,1 0,0 0,-1 0,-1 0,0 0,-1 0,-1 0,0 0,0 0,0 0,5 0,2 0,-1 0,-1 0,-1 0,-7 0,-2 0,0 0,-5 0,1 0,-4 0,0 0,3 0,-2 0,1 0,-2 0,1 0,-2 0,1 0,4 0,-3 0,2 0,-3 0,1 0,-2 0,1 0,-1 0,1 0,2 0,0 0,1 0,-3 0,1 0,-2 0,1 0,4 0,-3 0,2 0,-3 0,1 0,-2 0,1 0,-1 0,1 0,2 0,0 0,1 0,-3 0,-4 0,2 0,-2 0,1 0,5 0,-1 0,1 0,-2 0,1 0,-1 0,0 0,-2 0,-2 0,0 0,4 0,0 0,-4 0,2 0,-1 0,1 0,-1 0,-2 0,1 0,5 0,-2 0,3 0,-3 0,2 0,-2 0,2 0,-3 0,2 0,3 0,-1 0,1 0,-3 0,1 0,-2 0,1 0,4 0,-3 0,2 0,-3 0,1 0,3 0,-2 0,1 0,2 0,-3 0,2 0,-4 0,2 0,-3 0,1 0,3 0,-2 0,2 0,-3 0,1 0,-2 0,1 0,-1 0,1 0,2 0,0 0,-4 0,0 0,-1 0,2 0,-2 0,2 0,4 0,-2 0,2 0,-3 0,2 0,-3 0,1 0,3 0,-1 0,1 0,-3 0,-4 0,2 0,-3 0,-2 0,3 0,-2 0,-1 0,2 0,0 0,2 0,0 0,-2 0,-4 0,-2 0,-1 0,-2 0,-1 0,-1 0,1 0,-1 0,1 0,-1 0,1 0,0 0,0 0,0 0,0 0,0 0,0 0,0 0,0 0,0 0,0 0,0 0,0 0,0 0,0 0</inkml:trace>
  <inkml:trace contextRef="#ctx0" brushRef="#br0" timeOffset="150827.5809">17747 370,'0'0,"0"0,0 0,0 0,0 0,0 0,0 0,0 0,0 0,0 0,0 0,0 0,0 0,0 0,0 0,0 0,0 0,0 0,0 5,0 2,0 4,0 0,0 3,0 9,0 6,0 6,0 8,0 1,0 3,0 3,0-3,0-4,0 1,0 1,0 4,0 7,0 9,0 2,0 1,0-3,0-2,0-3,0-6,0-4,0-4,0-1,0 1,0-2,0 1,0 3,0 7,0 4,0 1,0 1,0-6,0-7,0-7,0-6,0-4,0-2,0-1,0-2,0 1,0-5,0-1,0-4,0 0,0 1,0-1,0 0,0 2,0 4,0 6,0 4,0 5,0 6,0 1,0-3,0-4,0-3,0-8,0-8,0-8,0-6,0-3,0-2,0-11,0-8,0-11,0-14,0-19,0-23,0-21,0-11,0-5,0-1,0 7,0 8,0 4,0 6,0 4,0 10,0 9,0 8,0 10,0 12,0 7,0 6,0 5,0 5,0 4,0 3,0 1,0 3,0-2,0 1,0-1,0-3,0 1,0-2,0 3,0-1,0 1,0-5,0-4,0-4,0-1,0 0,0-1,0 1,0-1,0 6,0 2,0 0,0 3,0 1,0 3,0-1,0 3,0-2,0 2,0 3,0 4,0 2,0 2,0 2,0 0,0 1,0-1,0 1,0-1,0 0,0 1,0-1,0-5,0-1,0-1,0 2,0-3,0 0,0 0,0 3,0 1,0 2,0 2,0-1,0 2,0-1,0 0,0 1,0-1,0 0,0 0,0 0,0 0,0 0,0 0,0 5,0 6,0 2,0 7,0 6,0 8,0 8,0 6,0 4,0 9,0 2,0 6,0 5,0 5,0 2,0-1,0-2,0-3,0-1,0 3,0 1,0 2,0 3,0-5,0-4,0-7,0-8,0-11,0-8,0-11,0-11,0-7,0-7,0-4,0-1,0-1,0 0,0 0,0 1,0-10,0-11,0-18,0-15,0-14,0-18,0-14,0-9,0-1,0 10,0 8,0 9,0 5,0 6,0 7,0 3,0 5,0 6,0 2,0 1,0 4,0 4,0 5,0 3,0 8,0 3,0 5,0 1,0 3,0-1,0 2,0-2,0-4,0 2,0-1,0 2,0 3,0 5,0-3,0 2,0 1,0-2,0-5,0 0,0 2,0-1,0 2,0-3,0 1,0 4,0-3,0 2,0 2,0-3,0 1,0 3,0-4,0 2,0 1,0 2,0 3,0 1,0 1,0 1,0 0,0 1,0-1,0 1,0-1,0 0,0 0,0 0,0 0,0 0,0 0,0 0,0 0,0 0,0 0,0 0,0 5,0 1,0 10,0 11,0 16,0 15,0 7,0 11,0 4,0 1,0-3,0-5,0-1,0-3,0-3,0-4,0-7,0-9,0-6,0-7,0-7,0-10,0-6,0-5,0-4,0-2,0-1,0 1,0-1,0-9,0-7,0-6,0-3,0-2,0-1,0 0,0-5,0-5,0-7,0-4,0 2,0-1,0-1,0 3,0 6,0 4,0 4,0 3,0 2,0 1,0 6,0 1,0 0,0 3,0 0,0 3,0-1,0 3,0 3,0 3,0-1,0 0,0 1,0-2,0 0,0 1,0 3,0 1,0-3,0 0,0 1,0-3,0-1,0 2,0 3,0 1,0 2,0 1,0 1,0 0,0 1,0-6,0-1,0 0,0 2,0 0,0 2,0 1,0-4,0-2,0 1,0 2,0 0,0 2,0 1,0 1,0 0,0 0,0 1,0-1,0 0,0 0,0 0,0 0,0 0,0 0,0 0,0 0,0 0,0 0,0 0,0 0,0 0,0 0,0 0,0 0,0 0,0 0,0 0,0 0,0 5,0 6,0 7,0 9,0 9,0 14,0 3,0 2,0 1,0 1,0 0,0-5,0-1,0-5,0-5,0-6,0 2,0 4,0 0,0 2,0 4,0-2,0-3,0 0,0-1,0-4,0-3,0-2,0-2,0-2,0 0,0 0,0-1,0-4,0-1,0-5,0-5,0-5,0-3,0-3,0-1,0 0,0-1,0 0,0 0,0-4,0-7,0-10,0-12,0-13,0-14,0-11,0-8,0 1,0-1,0 3,0 1,0-1,0 3,0-1,0 8,0 6,0 3,0 7,0 3,0 4,0 5,0 5,0 3,0 6,0 4,0 4,0 1,0-1,0 1,0-1,0-2,0 2,0-1,0 2,0 0,0 2,0-1,0 2,0 3,0 3,0 3,0 2,0 2,0 0,0 0,0 1,0 0,0-1,0 0,0 1,0 3,0 3,0 4,0 10,0 11,0 4,0 7,0 5,0 8,0 6,0 5,0 1,0 0,0-4,0-2,0-2,0-7,0-2,0-1,0 1,0-4,0 1,0 1,0-3,0 0,0 3,0-4,0-3,0-5,0-3,0-4,0-1,0-1,0 4,0 2,0-5,0-3,0-1,0 1,0-1,0 2,0 0,0 5,0 3,0 4,0 5,0 0,0 3,0 2,0 3,0 1,0-2,0-1,0 0,0-2,0-6,0 0,0-2,0 1,0 4,0-1,0 1,0 3,0 3,0 2,0 7,0-3,0 0,0-2,0 1,0 0,0-1,0 6,0 7,0 5,0 6,0-2,0 1,0-3,0-1,0 3,0-4,0 2,0 1,0 3,0 2,0-3,0-5,0-6,0 1,0-2,0 2,0 4,0 4,0 9,0 4,0 1,0 0,0-6,0-3,0-1,0 1,0 6,0 6,0 3,0 4,0-6,0-4,0-8,0-3,0 4,0 2,0 1,0 5,0 2,0-1,0-6,0-4,0-1,0 0,0-4,0 4,0 2,0 2,0 1,0 0,0-5,0-2,0 0,0 2,0 5,0 3,0-5,0-6,0-7,0-1,0-3,0-4,0-2,0 2,0 6,0 4,0 6,0-3,0-3,0-5,0 0,0-2,0-2,0-3,0 3,0 5,0 5,0 5,0-3,0 2,0-4,0-5,0-4,0-4,0-2,0-7,0 2,0-2,0-2,0 1,0-4,0 1,0 0,0 3,0-3,0 0,0-3,0-5,0-4,0-4,0-2,0 3,0-3,0-3,0-1,0-5,0 4,0-3,0 1,0 0,0 6,0 8,0 2,0 4,0 5,0-2,0 2,0 2,0 2,0 1,0 2,0 1,0-4,0-1,0-5,0-6,0-4,0-3,0-4,0-5,0-3,0-5,0 0,0-3,0 2,0-3,0 2,0-1,0 1,0-1,0 2,0-2,0-3,0 2,0 3,0 0,0-4,0 2,0-1,0-3,0-3,0 2,0 0,0-1,0-3,0-1,0-1,0-1,0-1,0-1,0 1,0 0,0-1,0 1,0 0,0 0,0 5,0 1,0 0,0 4,0 0,0 3,0-1,0-2,0 2,0-1,0 2,0-1,0 3,0-2,0-3,0 2,0 3,0 0,0 1,0-1,0-4,0 2,0-2,0-3,0-3,0-1,0-3,0 0,0-2,0 1,0-1,0 1,0 0,0-1,0 1,0 5,0 1,0 0,0-1,0-1,0-2,0 4,0 1,0-1,0-1,0-2,0-1,0-1,0-1,0 0,0 0,0-1,0 1,0 0,0 0,0 0,0 0,0 0,0 0,0 0,0 0,0 0,0 0,0 0,0 0,0 0,0 0,0 0,0 0,0 0,0 0,0 0,0 0</inkml:trace>
  <inkml:trace contextRef="#ctx0" brushRef="#br0" timeOffset="169001.4953">31595 229,'0'0,"0"0,0 0,0 0,0 0,0 0,0 0,0 0,0 0,0 0,0 0,0 0,0 0,0 0,0 0,0 5,0 6,0 1,0 4,0 4,0 8,0 3,0 12,0 8,0 5,0 2,0 1,0 0,0 0,0 4,0 6,0 0,0 4,0 3,0 3,0 3,0-3,0-10,0-8,0-4,0-2,0-1,0 0,0 0,0 6,0-3,0-2,0-4,0-8,0-5,0-4,0 1,0-1,0 0,0-2,0 3,0 1,0 3,0 6,0 3,0 9,0 5,0 5,0 6,0 0,0-2,0-5,0-2,0-4,0-7,0-3,0-5,0-5,0-5,0-4,0-1,0-7,0-7,0-6,0-5,0-3,0-2,0-2,0 1,0-5,0-16,0-28,0-29,0-21,0-13,0-5,0-3,0-5,0-4,0 0,0 4,0 12,0 13,0 8,0 11,0 4,0 7,0 0,0 3,0-1,0 1,0 3,0 7,0 4,0 2,0 5,0 5,0 1,0 2,0 3,0 3,0-3,0 1,0-4,0-1,0 3,0 2,0-2,0 0,0 7,0 3,0 7,0 1,0-5,0 1,0 0,0-1,0 4,0 0,0-2,0 4,0 0,0 3,0-1,0 2,0-1,0 2,0-2,0 2,0 3,0 4,0-3,0 1,0 1,0 2,0 2,0 2,0 0,0 1,0-4,0-2,0-5,0 0,0 2,0 2,0 2,0 3,0 0,0-3,0-1,0 1,0 0,0 2,0 1,0 1,0 1,0 0,0 0,0 0,0 1,0-1,0 0,0 0,0 0,0 5,0 1,0 5,0 5,0 15,0 20,0 22,0 12,0 6,0 2,0 0,0-2,0 3,0 10,0 6,0-2,0-8,0-13,0-6,0-8,0-6,0-5,0 1,0 5,0-1,0-1,0-2,0-8,0-8,0-8,0-10,0-6,0-7,0-6,0-5,0-4,0-1,0-2,0-1,0 1,0-5,0-11,0-11,0-17,0-9,0-11,0-8,0-15,0-13,0-3,0-3,0 7,0 10,0 17,0 11,0 5,0 9,0 3,0-1,0-3,0-1,0-3,0-2,0 5,0 0,0-1,0 4,0 4,0 6,0 4,0 7,0 4,0 5,0 1,0-2,0 3,0-2,0 3,0-2,0 3,0-2,0-3,0 1,0 0,0 1,0 5,0 3,0 4,0-3,0 0,0 1,0-3,0 0,0 2,0-4,0 1,0-3,0 1,0 3,0 2,0 2,0 3,0 1,0 1,0 1,0-1,0 1,0-1,0 5,0 12,0 11,0 16,0 25,0 19,0 15,0-2,0-2,0 0,0-2,0-3,0 1,0 0,0-7,0-10,0-7,0-12,0-6,0-7,0-11,0-8,0-7,0-8,0-6,0-3,0-3,0-1,0-1,0 1,0-5,0-6,0-16,0-12,0-14,0-12,0-4,0-6,0-3,0-3,0-6,0-4,0 1,0 0,0 12,0 9,0 7,0 10,0 3,0 7,0 9,0 7,0 7,0 3,0-1,0 3,0-1,0 2,0 3,0 5,0 2,0 2,0 2,0-5,0-1,0 1,0 1,0 1,0 1,0 1,0 0,0 1,0 1,0-1,0 5,0 6,0 16,0 23,0 21,0 19,0 2,0 6,0 1,0 2,0 8,0 4,0-1,0-7,0-11,0-12,0-10,0-13,0-11,0-14,0-8,0-9,0-7,0-4,0-5,0-1,0-2,0 0,0 1,0 0,0 0,0-9,0-17,0-19,0-21,0-12,0-4,0 4,0 0,0-1,0-10,0-10,0-6,0 0,0 3,0 16,0 11,0 10,0 12,0 9,0 8,0 6,0 8,0 2,0 6,0 0,0 3,0 3,0 4,0 2,0 1,0 2,0 1,0-1,0 1,0 0,0-1,0 0,0 0,0 0,0 0,0 0,0 0,0 0,0 0,0 0,0 0,0 0,0 0,0 0,0 0,0 0,0 0,0 5,0 6,0 16,0 23,0 21,0 14,0 1,0-4,0-1,0-10,0-3,0-3,0 2,0 8,0 2,0 1,0-2,0 0,0-8,0-6,0-9,0-9,0-1,0 0,0-1,0 1,0 3,0 8,0 5,0 2,0-1,0 5,0 1,0-7,0-8,0-7,0-8,0-4,0-8,0-3,0-5,0-1,0-2,0 0,0-1,0-3,0-2,0-4,0-1,0-2,0 0,0 0,0-1,0 0,0 6,0 1,0 5,0 0,0 3,0 5,0 7,0 10,0 8,0 11,0 6,0 2,0 0,0 4,0-1,0 4,0 4,0 8,0 11,0 7,0 2,0-3,0-3,0-3,0 1,0-1,0 3,0 4,0 5,0-2,0-3,0 10,0 10,0 8,0 3,0 2,0 2,0 4,0 0,0 2,0-4,0-7,0-6,0-4,0 0,0 0,0-6,0-9,0-7,0-11,0-1,0 0,0 3,0 2,0 0,0-2,0-1,0-1,0-2,0-4,0 2,0 6,0 3,0-5,0-2,0-7,0-12,0-11,0-12,0-7,0-5,0-4,0-1,0 0,0-5,0-1,0 1,0-3,0-5,0-4,0-4,0-3,0-1,0-2,0-4,0-3,0-3,0-1,0-3,0 1</inkml:trace>
  <inkml:trace contextRef="#ctx0" brushRef="#br0" timeOffset="172039.0887">31595 4547,'0'0,"0"0,0 0,0 0,0 0,0 5,0 6,0 1,0 4,0-1,0 2,0-3,0 2,0 3,0 3,0 7,0 8,0 8,0 10,0 6,0 7,0 1,0-2,0-2,0 3,0-2,0 3,0 9,0 10,0 10,0 2,0 3,0-1,0 1,0 7,0 9,0 4,0-1,0-6,0-9,0-7,0-3,0 3,0 2,0-1,0 2,0-3,0-4,0-4,0 2,0-1,0-2,0 4,0-2,0-5,0-5,0-1,0 0,0 0,0 5,0 3,0 0,0-1,0-6,0-7,0-7,0-1,0-3,0 3,0 3,0 5,0-1,0-4,0 0,0-2,0-8,0-5,0-2,0-1,0-4,0-2,0 2,0 1,0 7,0 4,0 5,0 1,0 0,0-4,0-1,0-7,0-4,0 0,0-5,0 1,0 0,0-1,0 4,0 4,0 3,0 1,0 0,0 0,0-6,0-1,0 0,0 1,0-4,0 0,0-4,0-4,0-4,0-4,0-7,0-8,0-1,0-5,0-3,0-3,0-3,0-2,0 0,0-1,0 1,0-1,0 1,0-1,0 1,0 0,0 0,0-5,0-6,0-6,0-5,0-4,0-2,0 4,0 1,0 4,0 1,0 4,0 3,0 5,0 2,0 3,0 1,0-5,0 0,0-1,0 2,0 1,0 1,0 1,0 1</inkml:trace>
  <inkml:trace contextRef="#ctx0" brushRef="#br0" timeOffset="178628.5341">31595 10729,'0'0,"0"0,0 0,0 0,0 0,0 0,0 0,0 0,0 0,0 4,0 3,0 4,0 0,0 3,0 0,0 1,0 4,0-2,0 1,0 3,0 7,0 8,0 8,0 1,0-2,0 1,0 2,0-1,0 1,0-2,0-5,0-3,0 2,0-7,0-2,0-3,0 5,0 2,0 4,0 6,0 1,0 2,0 2,0-1,0-4,0-5,0-4,0-3,0-1,0-7,0-2,0 0,0-3,0 0,0-4,0 2,0-3,0-3,0-4,0-2,0-2,0-2,0 0,0-1,0 1,0-1,0 1,0-1,0 1,0 0,0 0,0 0,0 0,0 0,0 0,0 0,0 0,0 0,0-5,0-11,0-12,0-16,0-10,0-6,0 3,0 1,0 1,0-4,0-8,0-5,0-2,0-1,0 2,0 3,0 10,0 5,0 7,0 2,0-6,0-3,0-2,0-6,0-6,0-2,0-2,0 6,0 5,0 3,0 7,0 12,0 4,0 7,0 5,0 5,0 2,0-1,0-2,0-3,0-2,0-12,0-8,0-12,0-5,0-6,0 2,0 5,0 1,0 12,0 9,0 11,0 6,0 2,0-1,0 3,0 0,0 3,0 0,0-3,0-4,0 3,0 0,0 2,0 5,0 4,0 4,0 2,0 2,0 5,0 7,0 20,0 25,0 26,0 13,0 5,0 0,0 1,0 3,0 8,0 4,0 0,0-9,0-13,0-14,0-6,0-6,0-1,0 3,0-1,0-3,0-3,0-3,0 2,0-4,0-3,0-1,0-1,0-4,0-6,0-6,0 0,0-1,0-2,0-8,0-2,0-2,0 0,0-3,0-1,0-3,0 0,0-2,0-4,0 1,0-1,0-2,0-3,0-2,0-2,0 0,0-1,0-1,0 1,0-1,0 1,0 0,0 0,0 0,0 0,0 0,0 4,0 3,0 4,0 0,0 3,0 0,0 1,0 4,0-2,0 1,0-2,0-4,0-4,0-4,0-2,0-1,0-2,0 1,0-1,0 0,0 1,0-1,0 1,0 0,0 0,0 0,0 0,0 0,0 0,0 0,0 0,0 0,0-5,0-6,0-6,0-10,0-10,0-3,0-5,0-4,0-4,0-1,0-7,0-12,0-13,0-6,0 3,0 2,0 11,0 9,0 7,0-2,0 1,0-9,0-7,0 0,0-1,0 8,0 6,0 9,0 10,0 7,0 5,0-1,0 0,0 2,0 0,0 2,0 1,0 0,0 1,0-5,0-1,0-5,0-5,0 0,0 7,0 6,0 8,0 2,0 6,0 5,0 9,0 4,0 8,0 5,0 6,0 8,0 4,0 1,0-5,0-4,0 0,0-6,0-1,0-3,0 0,0 2,0-2,0 1,0-2,0-4,0-4,0-3,0-2,0-1,0-2,0 1,0-1,0 0,0 1,0-1,0 1,0 0,0 0,0 0,0 0,0 0,0 0,0 0,0 0,0 0,0 0,0 0,0 0,0 0,0 0,0 0,0 0,0 0,0 0,0 0,0 0,0 0,0 0,0 0,0 0,0 0,0 0,0 0,0 0,0 5,0 1,0 5,0 1,0 2,0 9,0 5,0-2,0 0,0 4,0 7,0 2,0 4,0 5,0-2,0 1,0-2,0 0,0 3,0-3,0 1,0 3,0-3,0 5,0-1,0 6,0-3,0 0,0 0,0-3,0-7,0-5,0-4,0-3,0-7,0-3,0-5,0 0,0 2,0-3,0-3,0-4,0-3,0 2,0 0,0-1,0-2,0 4,0 0,0-1,0-3,0 0,0-2,0-1,0-1,0 0,0-1,0 1,0 4,0 3,0-2,0 0,0-1,0-2,0 4,0 6,0 0,0 4,0-2,0 2,0-1,0 1,0 7,0 10,0 9,0 1,0-1,0 2,0-2,0-3,0-4,0 2,0-5,0-4,0-1,0-5,0-2,0-5,0 1,0 2,0-2,0-4,0 1,0-1,0 1,0-1,0-3,0 2,0 5,0-2,0 2,0-1,0 1,0-2,0-3,0 1,0-2,0-2,0-2,0 2,0 5,0-1,0-1,0-3,0-3,0-2,0-2,0 0,0-2,0 1,0-1,0 1,0-1,0 1,0 0,0 0,0 0</inkml:trace>
  <inkml:trace contextRef="#ctx0" brushRef="#br0" timeOffset="194562.2637">31699 12428,'0'0,"0"0,0 0,0 0,0 0,0 0,0 0,0 0,0 0,0 0,0 0,0 0,0 0,0 0,-5 0,-2 0,-4 0,0 0,2 0,-3 0,-4 0,1 0,-2 0,2 0,-1 0,-3 0,-3 0,-3 0,-1 0,-6 0,-3 0,-5 0,0 0,-3 0,1 0,3 0,-2 0,2 0,2 0,-2 0,1 0,2 0,2 0,-2 0,0 0,-4 0,-4 0,0 0,-6 0,-5 0,-8 0,-1 0,-1 0,2 0,-3 0,0 0,1 0,-2 0,-4 0,-4 0,0 0,-1 0,-2 0,-2 0,3 0,5 0,0 0,3 0,-1 0,-4 0,2 0,-6 0,-5 0,3 0,0 0,5 0,5 0,4 0,0 0,-3 0,-5 0,-4 0,-3 0,-3 0,0 0,3 0,2 0,5 0,0 0,-7 0,-3 0,-2 0,-6 0,-1 0,0 0,7 0,3 0,-3 0,-1 0,-6 0,-1 0,-3 0,-1 0,3 0,-2 0,-3 0,-5 0,2 0,4 0,-1 0,3 0,3 0,3 0,-2 0,-4 0,-5 0,0 0,4 0,3 0,-1 0,2 0,-3 0,-4 0,-4 0,-3 0,2 0,5 0,5 0,4 0,4 0,-2 0,-1 0,-4 0,5 0,3 0,2 0,1 0,1 0,-1 0,6 0,-5 0,-1 0,-2 0,5 0,1 0,5 0,1 0,-1 0,-3 0,-2 0,-2 0,-2 0,5 0,5 0,6 0,0 0,3 0,-3 0,-4 0,0 0,-6 0,-4 0,-8 0,2 0,-3 0,-6 0,-5 0,-4 0,-9 0,-3 0,-2 0,-3 0,-11 0,-6 0,-3 0,-6 0,-2 0,-4 0,-9 0,-5 0,-8 0,-3 0,6 0,3 0,2 0,1 0,-4 0,3 0,5 0,8 0,6 0,4 0,4 0,6 0,7 0,6 0,11 0,3 0,13 0,2 0,2 0,9 0,3 0,5 0,7 0,5 0,-2 0,1 0,2 0,2 0,-3 0,-6 0,-5 0,-5 0,-3 0,3 0,-4 0,-8 0,-12 0,-8 0,-8 0,-4 0,0 0,-4 0,-3 0,-4 0,2 0,-1 0,-2 0,-7 0,-2 0,-7 0,-6 0,-5 0,-3 0,-4 0,0 0,3 0,2 0,0 0,-2 0,5 0,4 0,2 0,-8 0,-5 0,-1 0,-3 0,-4 0,3 0,3 0,6 0,-3 0,-2 0,-1 0,5 0,11 0,3 0,-2 0,-3 0,-5 0,2 0,-6 0,1 0,5 0,4 0,-3 0,-5 0,1 0,5 0,10 0,5 0,-6 0,-7 0,-1 0,7 0,4 0,-1 0,0 0,0 0,2 0,5 0,8 0,7 0,5 0,-1 0,0 0,7 0,3 0,6 0,1 0,0 0,2 0,4 0,0 0,1 0,3 0,3 0,2 0,2 0,1 0,1 0,4 0,8 0,5 0,0 0,1 0,-1 0,0 0,-3 0,-3 0,0 0,-1 0,2 0,4 0,4 0,3 0,2 0,7 0,2 0,0 0,4 0,1 0,-3 0,-2 0,-2 0,2 0,-4 0,3 0,-1 0,0 0,-1 0,-2 0,5 0,0 0,0 0,-2 0,-1 0,3 0,1 0,4 0,0 0,3 0,3 0,4 0,3 0,-2 0,4 0,2 0,2 0,5 0,-4 0,3 0,0 0,-1 0,-2 0,0 0,-2 0,4 0,2 0,-2 0,0 0,-2 0,3 0,1 0,4 0,5 0,4 0,4 0,3 0,0 0</inkml:trace>
  <inkml:trace contextRef="#ctx0" brushRef="#br0" timeOffset="207139.7106">56 11546,'0'0,"0"0,0 0,0 0,0 0,0 0,0 0,0 0,0 0,0 0,0 0,0 5,0 6,0 2,0 3,0 3,0 4,0 3,0 6,0 2,0 6,0 5,0 0,0 2,0-3,0-3,0 0,0-1,0-3,0-4,0-1,0-3,0 0,0-1,0 0,0 4,0-3,0-1,0-6,0-2,0-4,0 0,0 2,0-2,0-4,0-3,0 0,0 0,0-2,0-3,0-1,0 3,0 1,0-1,0-1,0-2,0-1,0-1,0-1,0 0,0-1,0 1</inkml:trace>
  <inkml:trace contextRef="#ctx0" brushRef="#br0" timeOffset="208694.6421">56 6072,'0'0,"0"-5,0-20,0-26,0-23,0-23,0-19,0-14,0-9,0 1,0 4,0 5,0 11,0 11,0 4,0 1,0-2,0 7,0 6,0 14,0 10,0 7,0 13,0 11,0 10,0 6,0 6,0 5,0 5,0 7,0 8,0 7,0 15,0 11,0 13,0 11,0 3,0 0,0-8,0-9,0-10,0-12,0-11,0-10,0-6</inkml:trace>
  <inkml:trace contextRef="#ctx0" brushRef="#br0" timeOffset="209545.265">5169 4152,'0'0,"0"0,0 5,0 1,0 5,0 5,0 10,0 9,0 10,0 10,0 6,0 7,0 1,0 4,0 8,0 5,0 3,0 4,0 2,0-2,0-6,0-9,0-3,0-5,0-4,0-5,0-2,0-2,0-1,0 0,0-6,0-5,0-7,0-4,0-3,0-3,0-5,0-2,0-1,0-2,0-5,0-5,0-3,0-3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1-13T07:48:08.204"/>
    </inkml:context>
    <inkml:brush xml:id="br0">
      <inkml:brushProperty name="width" value="0.03333" units="cm"/>
      <inkml:brushProperty name="height" value="0.03333" units="cm"/>
      <inkml:brushProperty name="ignorePressure" value="1"/>
    </inkml:brush>
  </inkml:definitions>
  <inkml:trace contextRef="#ctx0" brushRef="#br0">3613 3161,'0'0,"0"0,0 0,0 0,0 0,0 0,0 0,0 0,0 0,0 0,0 0,0 0,0 0,0 0,0 0,0 0,0 0,5 0,6 0,6 0,10 0,10 0,8 0,7 0,3 0,2 0,-4 0,-1 0,0 0,1 0,1 0,-4 0,-1 0,-4 0,1 0,1 0,-3 0,2 0,2 0,7 0,4 0,2 0,-5 0,-3 0,0 0,-4 0,-2 0,2 0,-4 0,1 0,2 0,3 0,1 0,3 0,5 0,-2 0,4 0,0 0,-1 0,0 0,-2 0,-1 0,4 0,1 0,4 0,6 0,4 0,3 0,3 0,-3 0,-1 0,-4 0,4 0,3 0,7 0,3 0,0 0,-2 0,-1 0,-1 0,3 0,5 0,7 0,-2 0,3 0,2 0,-2 0,0 0,2 0,1 0,-2 0,-5 0,0 0,-3 0,-3 0,1 0,-1 0,3 0,9 0,5 0,-1 0,-1 0,1 0,0 0,2 0,-1 0,2 0,0 0,4 0,3 0,4 0,0 0,-6 0,-9 0,-4 0,-10 0,-2 0,2 0,4 0,5 0,4 0,2 0,-2 0,-6 0,-1 0,2 0,2 0,3 0,2 0,-4 0,0 0,2 0,0 0,2 0,1 0,1 0,-9 0,-3 0,-3 0,4 0,6 0,8 0,8 0,3 0,3 0,0 0,2 0,2 0,2 0,-1 0,-1 0,1 0,8 0,2 0,-3 0,-2 0,-1 0,6 0,1 0,1 0,4 0,1 0,3 0,9 0,1 0,1 0,2 0,0 0,-3 0,-1 0,0 0,2 0,1 0,-3 0,-6 0,-10 0,-6 0,-8 0,-3 0,-4 0,-4 0,-8 0,-1 0,1 0,5 0,1 0,-1 0,-6 0,2 0,1 0,4 0,1 0,-1 0,-1 0,-3 0,4 0,1 0,-2 0,-1 0,-7 0,-3 0,0 0,0 0,2 0,0 0,1 0,2 0,-1 0,-4 0,-1 0,5 0,2 0,2 0,0 0,-1 0,-5 0,-2 0,-1 0,1 0,2 0,0 0,-8 0,-2 0,-4 0,1 0,-7 0,-4 0,-2 0,-6 0,-1 0,-5 0,0 0,-3 0,2 0,-2 0,-3 0,1 0,0 0,2 0,4 0,-1 0,2 0,-3 0,7 0,4 0,2 0,7 0,6 0,-3 0,-3 0,1 0,1 0,-2 0,3 0,4 0,6 0,-2 0,-2 0,-5 0,0 0,0 0,-3 0,2 0,0 0,-1 0,-4 0,-1 0,-6 0,-3 0,0 0,0 0,7 0,2 0,1 0,0 0,-1 0,-6 0,-2 0,-1 0,-3 0,-2 0,-2 0,0 0,-3 0,-2 0,-4 0,-3 0,-7 0,-3 0,-4 0,-7 0,-4 0,-3 0,2 0,0 0,4 0,5 0,1 0,-4 0,2 0,-1 0,1 0,4 0,-2 0,2 0,2 0,-2 0,1 0,2 0,7 0,3 0,2 0,0 0,4 0,0 0,-1 0,-6 0,-5 0,0 0,-5 0,-6 0,-1 0,-1 0,-4 0,-3 0,-2 0,-2 0,-1 0,0 0,-5 0,3 0,2 0,1 0,0 0,1 0,-1 0,0 0,4 0,7 0,1 0,3 0,4 0,-2 0,1 0,3 0,6 0,4 0,1 0,0 0,4 0,-5 0,-2 0,-2 0,-1 0,1 0,-6 0,-1 0,1 0,-4 0,1 0,-4 0,1 0,-2 0,1 0,-2 0,-3 0,-3 0,-3 0,-2 0,-1 0,-1 0,-5 0,-2 0,0 0,-3 0,0 0,2 0,2 0,-2 0,-1 0,3 0,-4 0,1 0,1 0,3 0,1 0,3 0,0 0,1 0,1 0,-1 0,6 0,1 0,-1 0,0 0,-3 0,0 0,-2 0,0 0,4 0,1 0,0 0,-1 0,-6 0,-3 0,-1 0,-4 0,-1 0,-3 0,1 0,-3 0,1 0,4 0,-2 0,1 0,-2 0,2 0,-3 0,6 0,-1 0,2 0,2 0,-3 0,0 0,-4 0,1 0,2 0,-2 0,-5 0,2 0,-3 0,-2 0,-3 0,-3 0,3 0,1 0,-1 0,-2 0,4 0,5 0,0 0,3 0,-2 0,-2 0,-4 0,-3 0,2 0,0 0,-1 0,3 0,0 0,-1 0,2 0,0 0,3 0,-1 0,-2 0,-3 0,-3 0,-2 0,-1 0,-1 0,5 0,0 0,1 0,-2 0,0 0,-2 0,-1 0,-1 0,0 0,0 0,0 0,4 0,2 0,0 0,-1 0,-1 0,-2 0,-1 0,-1 0,0 0,0 0,0 0,5 0,1 0,0 0,-2 0,0 0,-2 0,-1 0,0 0,-1 0,-1 0,1 0,0 0,0 0,0 0,-1 0,1 0,0 0,0 0,0 0,0 0,0 0,0 0,0 0,0 0,0 0,0 0,0 0,0 0,0 0,0 0,0 0,0 0,0 0,0 0,0 0,0 0,0 0,0 0,0 0,0 0,0 0,0 0,0 0,0 0,0 0,0 0,0 0,0 0,0 0,0 0,0 0,0 0,0 0,0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1-13T07:50:39.656"/>
    </inkml:context>
    <inkml:brush xml:id="br0">
      <inkml:brushProperty name="width" value="0.03333" units="cm"/>
      <inkml:brushProperty name="height" value="0.03333" units="cm"/>
      <inkml:brushProperty name="ignorePressure" value="1"/>
    </inkml:brush>
  </inkml:definitions>
  <inkml:trace contextRef="#ctx0" brushRef="#br0">3596 3799,'0'0,"0"0,0 0,0 0,0 0,0 0,0 0,0 0,0 0,0 0,0 0,0 0,0 0,0 0,0 0,0 0,0 0,0 4,0 3,0 4,0 5,0 9,0 11,0 8,0 11,0 11,0 3,0 5,0 4,0 4,0 1,0 2,0-5,0-6,0-10,0-12,0-10,0-7,0-10,0-8,0-8,0-6,0-2,0-2,0-1,0 0,0-4,0-2,0-3,0-1,0-3,0-8,0-5,0-3,0 0,0-6,0-5,0 0,0-3,0 1,0-1,0-3,0-7,0-4,0-2,0 0,0 1,0 1,0 6,0 2,0 0,0 4,0 1,0 2,0 5,0 4,0-2,0 1,0 2,0 1,0-2,0-1,0 1,0-3,0 0,0 2,0-3,0 1,0 6,0 5,0 6,0 2,0 5,0 4,0 4,0 3,0 2,0 1,0 1,0-1,0 1,0 0,0-1,0 1,0-1,0 0,0 0,0 0,0 5,0 1,0 10,0 11,0 11,0 8,0 7,0 3,0 2,0 5,0 7,0 10,0 7,0 7,0-3,0-7,0-8,0-3,0-4,0-5,0-2,0-4,0-1,0 4,0 1,0 0,0-2,0-5,0-3,0-1,0-4,0 0,0-4,0-9,0-5,0-8,0-7,0-7,0-4,0-2,0-2,0 0,0-1,0 1,0 0,0 0,0 1,0 0,0 0,0 0,0 0,0 0,0 0,0 0,0 0,0 0,0-5,0-6,0-11,0-2,0-1,0 3,0 1,0 4,0 4,0 6,0 2,0 4,0 1,0 0,0 1,0 0,0 5,0 1,0 4,0 5,0 10,0 5,0 6,0 7,0 11,0 10,0 8,0 6,0 5,0 1,0-3,0-6,0-2,0 1,0 2,0 2,0 3,0 6,0 7,0 2,0 4,0 4,0 3,0 3,0 1,0 1,0-4,0-2,0-5,0-4,0-1,0 3,0 3,0 0,0 0,0-3,0 2,0-8,0-1,0-1,0 3,0-1,0 4,0-2,0 3,0 9,0 4,0-1,0-2,0 1,0-4,0-1,0 1,0-4,0 1,0-3,0 0,0-1,0 0,0-1,0 1,0 4,0-2,0 1,0 3,0 2,0 7,0 4,0 1,0-1,0-6,0-3,0-1,0 1,0 5,0-1,0-2,0-5,0-1,0-4,0-1,0 8,0 4,0-3,0-5,0-1,0-4,0-4,0-4,0 2,0 4,0 0,0-2,0 2,0-6,0-4,0-2,0-2,0-4,0-3,0-3,0-1,0 3,0 2,0-2,0-4,0-5,0 1,0-1,0-2,0-3,0-2,0-1,0 3,0-3,0-7,0-3,0-4,0-5,0-5,0 2,0 0,0-2,0-2,0-1,0-2,0 0,0-5,0-3,0 1,0 1,0-3,0-1,0 2,0 2,0 1,0-2,0-1,0-4,0 0,0-3,0 2,0-3,0 1,0 4,0-2,0 1,0-1,0 0,0-2,0-4,0 2,0-1,0-3,0-3,0-2,0-1,0-2,0 0,0-1,0 1,0 0,0-1,0 1,0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1-13T07:48:23.874"/>
    </inkml:context>
    <inkml:brush xml:id="br0">
      <inkml:brushProperty name="width" value="0.03333" units="cm"/>
      <inkml:brushProperty name="height" value="0.03333" units="cm"/>
      <inkml:brushProperty name="ignorePressure" value="1"/>
    </inkml:brush>
  </inkml:definitions>
  <inkml:trace contextRef="#ctx0" brushRef="#br0">30511 13626,'0'0,"0"0,0 0,0 0,0 0,0 0,0 0,0 0,0 0,0 0,0 0,0 0,0 0,0 0,0 0,0 0,0 0,0 0,0 0,0 0,0 0,0 0,-5 0,-1 0,0 0,-4 0,0 0,-3 0,0 0,-1 0,-5 0,2 0,-1 0,-2 0,-8 0,-3 0,-2 0,0 0,1 0,-3 0,-2 0,-3 0,-4 0,-10 0,-5 0,-7 0,-6 0,-6 0,1 0,4 0,0 0,3 0,-1 0,2 0,-2 0,-3 0,-4 0,-2 0,2 0,5 0,1 0,3 0,3 0,4 0,-3 0,-4 0,-5 0,-4 0,-3 0,-3 0,-1 0,5 0,-4 0,-2 0,-1 0,1 0,-1 0,2 0,4 0,7 0,2 0,-2 0,-2 0,-3 0,-2 0,2 0,2 0,-2 0,-1 0,-2 0,4 0,-5 0,-1 0,-7 0,-2 0,1 0,-4 0,1 0,6 0,4 0,-2 0,3 0,3 0,-6 0,4 0,1 0,5 0,1 0,-1 0,-2 0,-1 0,-7 0,-3 0,0 0,0 0,2 0,0 0,-3 0,-5 0,-6 0,-5 0,-3 0,2 0,1 0,-1 0,-5 0,-9 0,-2 0,1 0,2 0,-3 0,2 0,-4 0,-4 0,1 0,4 0,3 0,3 0,3 0,-3 0,0 0,6 0,7 0,2 0,6 0,4 0,3 0,-1 0,1 0,-5 0,1 0,2 0,-3 0,1 0,2 0,-2 0,0 0,3 0,1 0,3 0,7 0,2 0,-5 0,-2 0,0 0,-1 0,0 0,1 0,0 0,1 0,0 0,-4 0,-7 0,-1 0,-4 0,-3 0,-3 0,-3 0,-2 0,-6 0,-2 0,0 0,2 0,1 0,-3 0,-11 0,-1 0,-3 0,3 0,4 0,0 0,-2 0,2 0,-2 0,-2 0,-3 0,-2 0,-7 0,2 0,1 0,0 0,-4 0,-6 0,-2 0,1 0,-2 0,-4 0,-8 0,-5 0,-3 0,-4 0,-2 0,2 0,2 0,-3 0,-4 0,0 0,-3 0,-3 0,-2 0,1 0,5 0,5 0,-1 0,2 0,8 0,13 0,9 0,2 0,-3 0,0 0,-4 0,1 0,3 0,2 0,2 0,12 0,10 0,6 0,4 0,3 0,-4 0,2 0,8 0,10 0,8 0,5 0,1 0,0 0,-1 0,-5 0,-2 0,-6 0,5 0,-3 0,1 0,-3 0,4 0,-1 0,1 0,6 0,3 0,6 0,2 0,-2 0,-1 0,-3 0,-2 0,4 0,0 0,4 0,5 0,5 0,8 0,-1 0,5 0,-3 0,-3 0,0 0,0 0,0 0,1 0,4 0,3 0,-1 0,0 0,-2 0,4 0,0 0,4 0,4 0,5 0,4 0,2 0,-3 0,-6 0,0 0,-5 0,-3 0,2 0,-2 0,-3 0,-1 0,2 0,0 0,-5 0,0 0,1 0,0 0,-6 0,-7 0,-7 0,-6 0,-3 0,-2 0,3 0,2 0,-1 0,4 0,0 0,-1 0,-2 0,-2 0,-1 0,3 0,6 0,5 0,0 0,3 0,1 0,4 0,5 0,4 0,6 0,5 0,0 0,2 0,2 0,3 0,3 0,0 0,2 0,0 0,-4 0,-2 0,5 0,2 0,2 0,4 0,2 0,-2 0,-1 0,3 0,-1 0,-1 0,-2 0,3 0,0 0,-1 0,-2 0,-7 0,-3 0,0 0,0 0,1 0,1 0,1 0,6 0,2 0,0 0,-1 0,3 0,1 0,-2 0,3 0,0 0,-2 0,2 0,0 0,2 0,0 0,2 0,-1 0,2 0,-2 0,-2 0,0 0,0 0,1 0,0 0,2 0,-1 0,-3 0,1 0,-1 0,3 0,-1 0,2 0,-1 0,-3 0,1 0,4 0,0 0,1 0,-2 0,2 0,3 0,-2 0,0 0,3 0,-2 0,0 0,-2 0,0 0,-2 0,1 0,2 0,-1 0,2 0,-3 0,1 0,-3 0,2 0,3 0,-1 0,0 0,3 0,-3 0,2 0,1 0,-2 0,0 0,2 0,3 0,1 0,2 0,1 0,1 0,1 0,-1 0,1 0,-1 0,0 0,0 0,0 0,1 0,-1 0,0 0,0 0,-1 0,1 0,0 0,0 0,0 0,0 0,0 0,0 0,0 0,0 0,0 0,5 0,2 0</inkml:trace>
  <inkml:trace contextRef="#ctx0" brushRef="#br0" timeOffset="61076.7603">30172 13626,'0'0,"0"0,0 0,0 0,0 0,0 0,0 0,0 0,0 0,0 0,0 0,0 0,0 0,0 0,0 0,0 0,0 0,0 0,0 0,0 0,0 0,5 0,2 0,4 0,5 0,9 0,6 0,2 0,0 0,-1 0,0 0,-2 0,0 0,3 0,-3 0,-2 0,-6 0,-2 0,1 0,1 0,-3 0,0 0,2 0,-3 0,0 0,3 0,-4 0,2 0,-4 0,1 0,-2 0,1 0,-2 0,2 0,3 0,-2 0,2 0,-3 0,1 0,-2 0,-3 0,-4 0,2 0,-1 0,-2 0,-1 0,3 0,-1 0,0 0,3 0,-1 0,-1 0,-2 0,-2 0,2 0,2 0,-2 0,-2 0,4 0,0 0,-1 0,-2 0,-1 0,2 0,2 0,3 0,0 0,3 0,-1 0,-3 0,-2 0,1 0,0 0,-2 0,-3 0,0 0,-3 0,4 0,2 0,-6 0</inkml:trace>
  <inkml:trace contextRef="#ctx0" brushRef="#br0" timeOffset="27151.0346">31240 0,'0'0,"0"0,0 0,0 0,0 0,0 0,0 0,0 0,0 0,0 0,0 5,0 1,0 5,0 5,0 0,0 2,0 8,0 8,0 4,0 5,0 5,0 3,0 8,0-1,0-1,0-1,0 5,0 1,0 5,0 5,0 5,0 4,0-3,0 0,0-3,0-5,0-1,0 4,0 2,0 4,0 7,0 4,0 1,0-6,0-3,0 5,0 0,0 11,0 7,0 6,0 2,0 2,0 0,0 0,0 4,0 6,0-4,0-8,0-4,0-1,0 0,0 5,0 3,0 1,0-4,0-9,0-1,0 0,0 7,0 4,0-3,0-11,0-8,0-5,0-3,0 3,0 6,0 7,0 5,0-1,0 2,0 1,0 7,0 8,0 2,0 0,0-8,0-8,0-4,0 0,0 1,0 7,0-1,0-5,0-7,0-5,0-4,0 1,0 10,0 6,0 5,0-3,0 0,0-5,0 0,0 5,0 5,0 1,0-5,0-1,0-5,0-1,0 1,0 2,0 3,0-9,0-1,0-3,0 1,0 8,0 5,0-1,0-5,0-6,0-5,0 0,0 5,0 4,0-1,0 2,0-3,0-8,0-5,0-4,0 4,0 6,0 6,0 1,0-6,0-6,0-8,0-3,0-5,0 0,0 1,0-1,0-4,0 1,0-1,0-3,0-8,0-9,0-2,0-5,0-4,0-9,0-4,0 3,0 2,0 1,0 1,0-2,0 1,0-1,0-1,0 6,0 0,0 0,0 4,0 0,0-1,0-3,0-2,0-2,0 0,0-2,0-5,0-1,0-1,0-2,0-1,0-3,0-5,0-3,0-3,0-2,0-2,0 0,0-1,0 0,0 0,0 1,0 0,0-1,0 1,0 0,0 0,0 0,0 0,0 1,0-1,0 0,0 0,0 0,0 0,0 0,0 0,0 4,0 3,0-1,0-1,0-2,0-1</inkml:trace>
  <inkml:trace contextRef="#ctx0" brushRef="#br0" timeOffset="80015.9497">21588 593,'0'0,"0"0,0 0,0-9,0-4,0 1,0 2,0 3,0 3,0 1,0 7,0 7,0 7,0 5,0 8,0 8,0 8,0 4,0 9,0 9,0 6,0 1,0 1,0 2,0 2,0 7,0 7,0 7,0 10,0 5,0 2,0 0,0-6,0 2,0 0,0 5,0-3,0-3,0-2,0 0,0 0,0-5,0-6,0-6,0-5,0-7,0-5,0 0,0 1,0 5,0 4,0 1,0-5,0-2,0-2,0-3,0-6,0-1,0-2,0 1,0-1,0-3,0-2,0-8,0-8,0-12,0-12,0-10,0-7,0-5,0-7,0-12,0-18,0-26,0-32,0-29,0-12,0-2,0 2,0 5,0 6,0 10,0 4,0 2,0 10,0 7,0 5,0 2,0-3,0-2,0-4,0-2,0 2,0 2,0 7,0 3,0 6,0 6,0 5,0-1,0 2,0 1,0 1,0-2,0-1,0 1,0 6,0 4,0 1,0 4,0 2,0 2,0 6,0-2,0 2,0 2,0 3,0 2,0-4,0 0,0 1,0 2,0 5,0 4,0 0,0 4,0 1,0 3,0 4,0-1,0 2,0-2,0 1,0 2,0-2,0 0,0-2,0 1,0 3,0-2,0 0,0 3,0-3,0 2,0 1,0-3,0 2,0-4,0 1,0 2,0 4,0 1,0-1,0-2,0 2,0-3,0 0,0 1,0 2,0 3,0 1,0 1,0 1,0 0,0 0,0 1,0-1,0 0,0 0,0 0,0-4,0-3,0 1,0 1,0 2,0 1,0 0,0-3,0-1,0 0,0 1,0 2,0 1,0 1,0 1,0-5,0-1,0 0,0 1,0 2,0 1,0 1,0 1,0 0,0 0,0 0,0-4,0-3,0 1,0 2,0 0,0 2,0 1,0 0,0 1,0 1,0-1,0 0,0 0,0 0,0 1,0-1,0 0,0 0,0 0,0-5,0-2,0 1</inkml:trace>
  <inkml:trace contextRef="#ctx0" brushRef="#br0" timeOffset="81782.1751">21588 1581,'0'0,"0"0,0 0,0 0,0 0,0 0,0 0,0 0,0 0,0 0,0 0,0 0,0 0,0 0,0 0,0 0,0-4,0-3,0-4,0 0,0-3,0 0,0-1,0-4,0-3,0-3,0 4,0-6,0-1,0 2,0 2,0 0,0-5,0-3,0-1,0 1,0 0,0 2,0 0,0 6,0 2,0 0,0-1,0-1,0 2,0 2,0 3,0 0,0-2,0 3,0-2,0 3,0-1,0 3,0-2,0 1,0 4,0 4,0 2,0 2,0-3,0-2,0-3,0 0,0 1,0 2,0 3,0 1,0-3,0 0,0 0,0 1,0 2,0 2,0 0,0 0,0 1,0 1,0-1,0 0,0 0,0 1,0-1,0 0,0-5,0-6,0-2</inkml:trace>
  <inkml:trace contextRef="#ctx0" brushRef="#br0" timeOffset="82840.4184">21588 367,'0'0,"0"0,0 0,0 0,0 0,0 0,0 0,0 0,0 0,0 0,0-5,0-1,0 0,0 1,0 1,0 2,0 1,0 5,0 3,0 4,0 5,0 10,0 10,0 8,0 2,0 2,0 3,0-2,0-1,0-7,0-12</inkml:trace>
  <inkml:trace contextRef="#ctx0" brushRef="#br0" timeOffset="84076.8845">21588 395,'0'0,"0"0,0 0,0 0,0 0,0 0,0 0,0 0,0 5,0 1,0 0,0 4,0 5,0 0,0 2,0-2,0 1,0-1,0-4,0-4,0-3,0-2,0-1,0-1,0-1,0 0,0 1,0-1,0 1,0 0,0 0,0 0,0-5,0-2,0 1,0 1,0 2,0-4,0-1,0 2</inkml:trace>
  <inkml:trace contextRef="#ctx0" brushRef="#br0" timeOffset="85030.379">21588 395,'0'0,"0"0,0 0,0 0,0 0,0 0,0 0,0 0,0 0,0 0,0 0,0 5,0 1,0 5,0 10,0 6,0 8,0 8,0 2,0 6,0 6,0 6,0 8,0 1,0-12</inkml:trace>
  <inkml:trace contextRef="#ctx0" brushRef="#br0" timeOffset="85781.5249">21588 57,'0'0,"0"0,0 0,0 0,0 0,0 0,0 0,0 5,0 6,0 11,0 16,0 16,0 14,0 9,0 6,0 3,0 6,0 7,0 6,0-1,0-8,0-21</inkml:trace>
  <inkml:trace contextRef="#ctx0" brushRef="#br0" timeOffset="88795.3927">21588 1778,'0'0,"0"0,0 0,0 5,0 11,0 12,0 7,0 7,0 5,0 5,0 3,0 6,0 13,0 12,0 11,0 8,0 1,0 2,0-9,0-6,0 0,0-1,0-2,0 2,0 6,0 0,0-2,0 2,0 3,0 4,0 3,0-2,0-1,0-2,0-1,0 2,0-2,0 0,0 3,0 2,0-3,0-4,0 0,0 1,0 4,0 8,0-2,0 1,0-5,0-2,0 1,0 2,0 1,0 1,0-3,0-5,0-7,0 1,0-2,0 7,0 1,0 2,0-2,0-4,0 0,0 3,0 9,0 4,0 2,0-4,0-7,0-7,0-5,0 0,0-1,0-2,0-2,0-6,0-7,0-3,0-3,0-4,0-4,0 3,0 4,0 1,0-2,0-3,0-3,0-2,0-1,0-6,0-7,0-7,0-4,0 1,0 0,0-2,0 4,0 5,0-1,0 9,0 4,0 3,0 6,0 2,0 0,0 2,0-4,0 1,0-1,0-2,0 4,0 5,0 0,0-2,0 1,0 0,0-4,0-2,0-3,0-2,0-5,0-3,0-1,0 2,0 2,0 1,0 1,0-4,0-1,0 0,0-3,0-5,0 0,0-2,0-3,0-4,0-2,0-1,0-2,0 0,0 5,0 1,0-5,0-3,0-1,0 5,0 3,0-1,0 0,0-1,0-1,0 0,0 3,0 2,0-1,0-1,0-1,0-2,0-1,0 0,0-1,0 5,0-4,0-1,0-6,0-2,0-4,0 0,0 2,0-2,0 1,0-2,0 0,0-1,0 1,0-2,0 2,0 3,0 3,0-1,0 0,0-4,0 1,0-2,0 0,0-2,0 2,0-2,0 2,0-2,0-3,0 2,0-2,0 3,0-1,0-3,0-2,0 1,0 1,0-2,0-3,0 0,0-3,0 0,0 4,0 1,0-1,0 0,0-2,0 4,0 0,0 0,0-2,0-2,0-1,0-1,0-1,0 5,0 1,0 0,0-2,0-1,0-1,0 0,0-2,0 5,0 1,0 0,0-2,0 0</inkml:trace>
  <inkml:trace contextRef="#ctx0" brushRef="#br0" timeOffset="90539.9331">21588 10245,'0'0,"0"0,0 0,0 0,0 0,0 0,0 0,0 0,0 0,0 0,0 5,0 6,0 2,0 2,0 0,0 2,0-3,0 2,0 3,0-2,0 1,0-3,0 2,0-3,0 1,0-2,0 2,0-2,0-3,0-3,0-3,0-2,0 3,0 1,0 0,0-2,0-1,0-1,0-1,0 4,0 1,0 0,0-2,0 0,0-2,0-1,0-1,0 0,0 0,0 0,0-1,0 1,0 0,0 5,0 1,0 0,0-1,0-1,0 2,0 2,0-1</inkml:trace>
  <inkml:trace contextRef="#ctx0" brushRef="#br0" timeOffset="97211.8161">15482 593,'0'0,"0"0,0 0,0 0,0 0,0 0,0 0,0 0,0 0,0 0,0 0,0 0,0 0,0 0,0 0,0 5,0 1,0 5,0 1,0 2,0-1,0 3,0 3,0-2,0 1,0 3,0 1,0 8,0 3,0 6,0 5,0 6,0 3,0 2,0 2,0 1,0-1,0 1,0-6,0-1,0 0,0 0,0 2,0 6,0 3,0-5,0-2,0-5,0-12,0-8,0-8,0-8,0-7,0-4,0-3,0-1,0-1,0 1,0-1,0 1,0 1,0-1,0 1,0 0,0 0,0 0</inkml:trace>
  <inkml:trace contextRef="#ctx0" brushRef="#br0" timeOffset="98275.5706">15482 254,'0'0,"0"0,0 0,0 0,0 0,0 0,0 0,0 0,0 0,0 0,0 0,0 0,0 0,0 0,0 0,0 5,0 1,0 5,0 1,0 2,0 4,0 4,0 3,0 2,0 1,0 1,0 4,0 7,0 2,0 2,0 4,0-1,0 5,0 9,0 7,0 8,0 5,0 3,0 1,0-4,0-1,0 5,0 2,0 1,0 0,0-5,0-3,0-10,0-7,0-10,0-9,0-7,0-10,0-9,0-9,0-4</inkml:trace>
  <inkml:trace contextRef="#ctx0" brushRef="#br0" timeOffset="100664.3351">15482 1693,'0'0,"0"0,0 0,0 5,0 11,0 8,0 14,0 14,0 14,0 15,0 12,0 9,0 18,0 10,0 9,0-1,0-5,0-5,0-1,0-2,0-4,0-3,0-3,0 4,0 5,0 1,0 3,0-1,0 2,0 3,0 8,0 4,0-3,0-2,0 4,0 8,0 5,0 1,0-2,0 1,0-1,0-4,0-4,0-2,0 3,0 0,0-1,0-2,0-5,0-9,0-2,0-3,0 0,0-2,0 3,0-3,0-6,0-5,0 2,0 1,0-4,0-3,0-10,0-7,0-1,0 9,0 6,0 0,0-4,0 0,0-3,0-4,0 1,0 3,0 5,0-2,0-3,0-5,0 2,0 3,0 4,0 4,0-2,0 0,0-3,0-5,0 1,0 3,0 3,0 3,0-2,0-5,0-9,0-11,0-5,0-5,0-5,0-4,0-3,0-1,0-6,0-2,0-5,0-4,0-5,0-3,0-3,0-1,0 0,0 4,0 1,0-4,0-3,0 0,0 4,0-3,0-1,0-4,0-3,0 2,0 1,0 2,0-3,0 0,0 1,0-4,0 6,0-3,0 2,0-5,0 1,0-4,0-4,0-4,0 2,0-1,0-2,0-2,0 4,0-1,0 0,0-2,0-2,0-1,0-1,0-1,0 4,0 3,0-2,0 5,0-1,0-1,0-2,0-2,0-1,0-2,0-1</inkml:trace>
  <inkml:trace contextRef="#ctx0" brushRef="#br0" timeOffset="102453.395">15482 12474,'0'0,"0"0,0 0,0 0,0 0,0 0,0 0,0 0,0 0,0 5,0 2,0-1,0 3,0 1,0 8,0 1,0 2,0 2,0 7,0 3,0 1,0-1,0-1,0-1,0-1,0-1,0 0,0-6,0-1,0-1,0-2,0-6,0-4,0 0,0 0,0-3,0 4,0-2,0 0,0-3,0 3,0 5,0 0,0-2,0 2,0-1,0 2,0-2,0 3,0-2,0 2,0 3,0 4,0-3,0 1,0-3,0 0,0 2,0 3,0-2,0-1,0 3,0-4,0 1,0 1,0-2,0 0,0-2,0 0,0-2,0-4,0-3,0-3,0-3,0 0,0-2,0 1,0-1,0 0,0 1,0 4,0 3,0-1,0-1,0 3,0 0,0 4,0 0,0-2,0-3,0-3,0-2,0 4,0 1,0-2,0 0,0 3,0 0,0-1,0 3,0-1,0-1,0-2,0-2,0-2</inkml:trace>
  <inkml:trace contextRef="#ctx0" brushRef="#br0" timeOffset="103852.9598">15482 11882,'0'0,"0"0,0 0,0 0,0 0,0 0,0 0,0-5,0-1,0 0,0-4,0 0,0-3,0-4,0 0,0-1,0-2,0-3,0 2,0-4,0-3,0-2,0 5,0 1,0 0,0 5,0 0,0 3,0 0,0 3,0-2,0-2,0 1,0-2,0 3,0-1,0 2,0-1,0 1,0-1,0-3,0 2,0-2,0 3,0 4,0 3,0 3,0 3,0 2,0 0,0 1,0 0,0-1,0 1,0-1,0 0,0 0,0-4,0-3,0 1</inkml:trace>
  <inkml:trace contextRef="#ctx0" brushRef="#br0" timeOffset="104838.9587">15482 12306,'0'0,"0"0,0 0,0 0,0-5,0-1,0-5,0-5,0 0,0-2,0 2,0-1,0-3,0 3,0-1,0-3,0 4,0-2,0-1,0 2,0-1,0 4,0 3,0 0,0 1,0-1,0-5,0 2,0 2,0 5,0 2,0 3,0 2,0 1,0 1,0-1,0 1,0 0,0-1,0 5,0 6,0 2,0-2,0-3,0-2,0-3,0-1,0-11,0-14,0-2</inkml:trace>
  <inkml:trace contextRef="#ctx0" brushRef="#br0" timeOffset="112401.2321">8368 424,'0'0,"0"0,0 0,0 0,0 0,0 0,0 0,0 0,0 0,0 0,0 0,0 5,0 6,0 1,0 4,0-1,0 1,0-1,0 1,0 3,0-2,0 1,0 2,0 3,0 6,0 4,0 6,0 5,0 1,0 6,0 10,0 8,0 7,0 1,0-4,0 0,0 2,0 8,0 9,0 3,0 4,0 1,0-4,0-2,0-4,0-7,0-3,0 3,0-2,0-5,0-7,0-5,0-8,0-5,0-5,0-7,0-4,0-4,0-3,0 0,0-6,0-6,0-6,0-5,0-3,0-1,0-2,0-5,0-12,0-16,0-12,0-13,0-11,0-3,0 1,0-1,0-3,0-3,0-2,0-7,0-2,0-1,0 0,0 12,0 9,0 8,0 8,0 0,0-1,0 0,0 4,0-4,0 3,0 0,0 1,0 2,0 2,0 2,0 6,0 3,0 4,0 7,0 3,0 1,0-2,0-1,0 4,0-1,0 0,0-2,0 3,0 0,0 3,0 1,0-3,0-3,0 3,0 0,0 2,0 1,0 1,0 0,0 2,0-2,0-3,0 2,0-2,0 3,0-1,0 2,0 3,0 4,0 3,0-2,0-6,0 0,0 2,0 2,0 3,0 2,0 2,0 0,0 2</inkml:trace>
  <inkml:trace contextRef="#ctx0" brushRef="#br0" timeOffset="113492.1042">8368 226,'0'0,"0"0,0 0,0 0,0 0,0 0,0 0,0 0,0 0,0 0,0 0,0 0,0 5,0 1,0 5,0 0,0 9,0 9,0 10,0 8,0 11,0 4,0 11,0 13,0 1,0-14</inkml:trace>
  <inkml:trace contextRef="#ctx0" brushRef="#br0" timeOffset="116237.8854">8368 1806,'0'0,"0"0,0 5,0 11,0 8,0 9,0 9,0 1,0 4,0 4,0 1,0 3,0 6,0 12,0 12,0 12,0 3,0 4,0-6,0-1,0 3,0 3,0 8,0 5,0-4,0 0,0-7,0 0,0 5,0 3,0-3,0-6,0-1,0 0,0 3,0 2,0 7,0-2,0-6,0-2,0-4,0 0,0 7,0 3,0-1,0-6,0-2,0-3,0 1,0 2,0 3,0 3,0 3,0-9,0-2,0 1,0 3,0 2,0 3,0 2,0-8,0-8,0-5,0-3,0 2,0 0,0 5,0 1,0-2,0-7,0-4,0-1,0-5,0 4,0 3,0 1,0 1,0 1,0-5,0-7,0-6,0 0,0-3,0-6,0 0,0 0,0-1,0 0,0 4,0 2,0-2,0 0,0-2,0-2,0 0,0-2,0 6,0 0,0 10,0 7,0-1,0 1,0-3,0-1,0-2,0-5,0 0,0 4,0 3,0 4,0 2,0-2,0-5,0-2,0-2,0-4,0-4,0-2,0-3,0 5,0 0,0 4,0 1,0-1,0-3,0-7,0-3,0-2,0-4,0-1,0-3,0 1,0 2,0-2,0 2,0 1,0-1,0 1,0 1,0-1,0-6,0-3,0-4,0-4,0-1,0-1,0 0,0-6,0-1,0-4,0 0,0-4,0 2,0 2,0 4,0-2,0 0,0-2,0 0,0 2,0-2,0 1,0-3,0 1,0-2,0-4,0 2,0-2,0-2,0-3,0 3,0 0,0 3,0 0,0-1,0-4,0 3,0 0,0-2,0-2,0 3,0 0,0 3,0 1,0 2,0-1,0-3,0-2,0-4,0-2,0-1,0-1,0 0,0-1</inkml:trace>
  <inkml:trace contextRef="#ctx0" brushRef="#br0" timeOffset="117849.4659">8368 13180,'0'0,"0"0,0 0,0 0,0 0,0 0,0 0,0 0,0 0,0 0,0 0,0 0,0 0,0 0,0 0,0 0,0 0,0 5,0 1,0 5,0 0,0 4,0-2,0-2,0-3,0 1,0 0,0-2,0-2,0 2,0 6,0 0,0 3,0-1,0 1,0-2,0 2,0-3,0-2,0-4,0 2,0 4,0 0,0-2,0-4,0-2,0-2,0-2,0-1,0 0,0-1,0 1,0 4,0 2,0 0,0-1,0-2</inkml:trace>
  <inkml:trace contextRef="#ctx0" brushRef="#br0" timeOffset="119024.2361">8368 13576,'0'0,"0"0,0 0,0 0,0 0,0 0,0 0,0 0,0 0,0 0,0 0,0 0,0 0</inkml:trace>
  <inkml:trace contextRef="#ctx0" brushRef="#br0" timeOffset="120310.6815">8368 11487,'0'0,"0"0,0 0,0 0,0 0,0 0,0-4,0-12,0-13,0-10,0-9,0-1,0-2,0 4,0 4,0 5,0 9,0 0,0 4,0 2,0 6,0-1,0 4,0 4,0-1,0 1,0 3,0 2,0 2,0 1,0 2,0 0,0 1,0 4,0 2,0-1,0-1,0 4,0-1,0 0,0-3,0-2,0-1,0-1,0-1,0 0,0 0,0 0,0-1,0 1,0 0,0 0,0 0,0 0,0 0,0 0</inkml:trace>
  <inkml:trace contextRef="#ctx0" brushRef="#br0" timeOffset="121228.2518">8368 10837,'0'0,"0"0,0 0,0 5,0 1,0 1,0-3,0 0,0-2,0-1,0 0,0-1,0 4,0 7,0 1,0 4,0-1,0-4,0 2,0-1,0-3,0-4,0-1,0-2,0-2,0 0,0-1,0 6,0 1,0-1,0 0,0 3,0 0,0 0,0-3,0 3,0 1,0 3,0-1,0-1,0-4,0-1,0-3,0-1,0-1,0 0,0-1</inkml:trace>
  <inkml:trace contextRef="#ctx0" brushRef="#br0" timeOffset="210490.7959">59 13605,'0'0,"0"0,0 0,0 0,0 0,0 0,-4 0,-3 0,-4 0,0 0,1 0,3 0,3 0,1 0,2 0,1 0,0 0,0 0,1 0,-1 0,1 0,-1 0,0 0,0 0,0 0,0 0,5 0,6 0,6 0,15 0,11 0,8 0,10 0,4 0,6 0,4 0,0 0,1 0,2 0,3 0,1 0,-3 0,-1 0,1 0,1 0,1 0,-7 0,-18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1-13T07:51:59.847"/>
    </inkml:context>
    <inkml:brush xml:id="br0">
      <inkml:brushProperty name="width" value="0.03333" units="cm"/>
      <inkml:brushProperty name="height" value="0.03333" units="cm"/>
      <inkml:brushProperty name="ignorePressure" value="1"/>
    </inkml:brush>
  </inkml:definitions>
  <inkml:trace contextRef="#ctx0" brushRef="#br0">20815 4911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7/2/2018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7/2/2018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7/2/2018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watch?v=f0rDacQQKhY&amp;feature=youtu.b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ustomXml" Target="../ink/ink1.xml"/></Relationships>
</file>

<file path=ppt/slides/_rels/slide11.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8.png"/><Relationship Id="rId12" Type="http://schemas.openxmlformats.org/officeDocument/2006/relationships/customXml" Target="../ink/ink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customXml" Target="../ink/ink4.xml"/><Relationship Id="rId4" Type="http://schemas.openxmlformats.org/officeDocument/2006/relationships/image" Target="../media/image6.pn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jpeg"/></Relationships>
</file>

<file path=ppt/slides/_rels/slide2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5.wmf"/></Relationships>
</file>

<file path=ppt/slides/_rels/slide23.xml.rels><?xml version="1.0" encoding="UTF-8" standalone="yes"?>
<Relationships xmlns="http://schemas.openxmlformats.org/package/2006/relationships"><Relationship Id="rId3" Type="http://schemas.openxmlformats.org/officeDocument/2006/relationships/hyperlink" Target="http://support.sas.com/documentation/cdl/en/stathpug/68163/HTML/default/viewer.htm#stathpug_hpsplit_details01.htm" TargetMode="External"/><Relationship Id="rId2" Type="http://schemas.openxmlformats.org/officeDocument/2006/relationships/hyperlink" Target="http://support.sas.com/documentation/cdl/en/emgsj/66018/HTML/default/viewer.htm#n1docbb4hkr3nwn1ukqzqmme48yn.htm" TargetMode="External"/><Relationship Id="rId1" Type="http://schemas.openxmlformats.org/officeDocument/2006/relationships/slideLayout" Target="../slideLayouts/slideLayout2.xml"/><Relationship Id="rId6" Type="http://schemas.openxmlformats.org/officeDocument/2006/relationships/hyperlink" Target="https://www.mwsug.org/proceedings/2016/AA/MWSUG-2016-AA20.pdf" TargetMode="External"/><Relationship Id="rId5" Type="http://schemas.openxmlformats.org/officeDocument/2006/relationships/hyperlink" Target="http://support.sas.com/documentation/cdl/en/prochp/67530/HTML/default/viewer.htm#prochp_hpimpute_syntax05.htm" TargetMode="External"/><Relationship Id="rId4" Type="http://schemas.openxmlformats.org/officeDocument/2006/relationships/hyperlink" Target="http://support.sas.com/documentation/cdl/en/emgsj/64144/HTML/default/viewer.htm#p03iy98sk0c9bvn1r6x7ppx8uj08.ht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rchive.ics.uci.edu/ml/datasets/bank+market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43BAB-E3CE-41CF-96FE-34E77361ACE8}"/>
              </a:ext>
            </a:extLst>
          </p:cNvPr>
          <p:cNvSpPr>
            <a:spLocks noGrp="1"/>
          </p:cNvSpPr>
          <p:nvPr>
            <p:ph type="ctrTitle"/>
          </p:nvPr>
        </p:nvSpPr>
        <p:spPr>
          <a:xfrm>
            <a:off x="581191" y="1020431"/>
            <a:ext cx="10993549" cy="872763"/>
          </a:xfrm>
        </p:spPr>
        <p:txBody>
          <a:bodyPr/>
          <a:lstStyle/>
          <a:p>
            <a:r>
              <a:rPr lang="en-US" dirty="0"/>
              <a:t>Bank DATA analysis</a:t>
            </a:r>
          </a:p>
        </p:txBody>
      </p:sp>
      <p:sp>
        <p:nvSpPr>
          <p:cNvPr id="3" name="Subtitle 2">
            <a:extLst>
              <a:ext uri="{FF2B5EF4-FFF2-40B4-BE49-F238E27FC236}">
                <a16:creationId xmlns:a16="http://schemas.microsoft.com/office/drawing/2014/main" id="{FDB16709-5DFD-43EA-9308-57AE4560D5ED}"/>
              </a:ext>
            </a:extLst>
          </p:cNvPr>
          <p:cNvSpPr>
            <a:spLocks noGrp="1"/>
          </p:cNvSpPr>
          <p:nvPr>
            <p:ph type="subTitle" idx="1"/>
          </p:nvPr>
        </p:nvSpPr>
        <p:spPr>
          <a:xfrm>
            <a:off x="581194" y="1996225"/>
            <a:ext cx="10993546" cy="1089541"/>
          </a:xfrm>
        </p:spPr>
        <p:txBody>
          <a:bodyPr>
            <a:normAutofit/>
          </a:bodyPr>
          <a:lstStyle/>
          <a:p>
            <a:r>
              <a:rPr lang="en-US" cap="none" dirty="0"/>
              <a:t>Data Mining project – University of South Florida</a:t>
            </a:r>
          </a:p>
          <a:p>
            <a:r>
              <a:rPr lang="en-US" cap="none" dirty="0"/>
              <a:t>YouTube presentation link - </a:t>
            </a:r>
            <a:r>
              <a:rPr lang="en-US" cap="none" dirty="0">
                <a:hlinkClick r:id="rId2"/>
              </a:rPr>
              <a:t>https://www.youtube.com/watch?v=f0rDacQQKhY&amp;feature=youtu.be</a:t>
            </a:r>
            <a:endParaRPr lang="en-US" cap="none" dirty="0"/>
          </a:p>
          <a:p>
            <a:endParaRPr lang="en-US" dirty="0"/>
          </a:p>
        </p:txBody>
      </p:sp>
      <p:sp>
        <p:nvSpPr>
          <p:cNvPr id="4" name="Rectangle 3">
            <a:extLst>
              <a:ext uri="{FF2B5EF4-FFF2-40B4-BE49-F238E27FC236}">
                <a16:creationId xmlns:a16="http://schemas.microsoft.com/office/drawing/2014/main" id="{AD484915-C15E-4717-8C05-AB4BDD2D652D}"/>
              </a:ext>
            </a:extLst>
          </p:cNvPr>
          <p:cNvSpPr/>
          <p:nvPr/>
        </p:nvSpPr>
        <p:spPr>
          <a:xfrm>
            <a:off x="581191" y="3297237"/>
            <a:ext cx="7297444" cy="2130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Team Lead:</a:t>
            </a:r>
          </a:p>
          <a:p>
            <a:r>
              <a:rPr lang="en-US" dirty="0"/>
              <a:t>Pankaj Kumar</a:t>
            </a:r>
          </a:p>
          <a:p>
            <a:endParaRPr lang="en-US" dirty="0"/>
          </a:p>
          <a:p>
            <a:r>
              <a:rPr lang="en-US" dirty="0"/>
              <a:t>Team Members:</a:t>
            </a:r>
          </a:p>
          <a:p>
            <a:r>
              <a:rPr lang="en-US" dirty="0" err="1"/>
              <a:t>Manaswini</a:t>
            </a:r>
            <a:r>
              <a:rPr lang="en-US" dirty="0"/>
              <a:t> Reddy</a:t>
            </a:r>
          </a:p>
          <a:p>
            <a:r>
              <a:rPr lang="en-US" dirty="0"/>
              <a:t>Praveen </a:t>
            </a:r>
            <a:r>
              <a:rPr lang="en-US" dirty="0" err="1"/>
              <a:t>Dharmalingam</a:t>
            </a:r>
            <a:r>
              <a:rPr lang="en-US" dirty="0"/>
              <a:t> </a:t>
            </a:r>
          </a:p>
          <a:p>
            <a:r>
              <a:rPr lang="en-US" dirty="0" err="1"/>
              <a:t>Harshavardhan</a:t>
            </a:r>
            <a:r>
              <a:rPr lang="en-US" dirty="0"/>
              <a:t> Reddy </a:t>
            </a:r>
          </a:p>
          <a:p>
            <a:endParaRPr lang="en-US" dirty="0"/>
          </a:p>
        </p:txBody>
      </p:sp>
    </p:spTree>
    <p:extLst>
      <p:ext uri="{BB962C8B-B14F-4D97-AF65-F5344CB8AC3E}">
        <p14:creationId xmlns:p14="http://schemas.microsoft.com/office/powerpoint/2010/main" val="165317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EE48B-B8E8-47EA-A135-7407C913FD81}"/>
              </a:ext>
            </a:extLst>
          </p:cNvPr>
          <p:cNvSpPr>
            <a:spLocks noGrp="1"/>
          </p:cNvSpPr>
          <p:nvPr>
            <p:ph type="title"/>
          </p:nvPr>
        </p:nvSpPr>
        <p:spPr/>
        <p:txBody>
          <a:bodyPr/>
          <a:lstStyle/>
          <a:p>
            <a:r>
              <a:rPr lang="en-US" dirty="0"/>
              <a:t>Data visualization using TABLEAU</a:t>
            </a:r>
          </a:p>
        </p:txBody>
      </p:sp>
      <p:pic>
        <p:nvPicPr>
          <p:cNvPr id="5" name="Content Placeholder 4">
            <a:extLst>
              <a:ext uri="{FF2B5EF4-FFF2-40B4-BE49-F238E27FC236}">
                <a16:creationId xmlns:a16="http://schemas.microsoft.com/office/drawing/2014/main" id="{1AAFA165-26D6-408D-88A1-BBA655DB6303}"/>
              </a:ext>
            </a:extLst>
          </p:cNvPr>
          <p:cNvPicPr>
            <a:picLocks noGrp="1" noChangeAspect="1"/>
          </p:cNvPicPr>
          <p:nvPr>
            <p:ph idx="1"/>
          </p:nvPr>
        </p:nvPicPr>
        <p:blipFill>
          <a:blip r:embed="rId2"/>
          <a:stretch>
            <a:fillRect/>
          </a:stretch>
        </p:blipFill>
        <p:spPr>
          <a:xfrm>
            <a:off x="6676842" y="2021856"/>
            <a:ext cx="4933966" cy="4368784"/>
          </a:xfrm>
        </p:spPr>
      </p:pic>
      <p:pic>
        <p:nvPicPr>
          <p:cNvPr id="13" name="Picture 12">
            <a:extLst>
              <a:ext uri="{FF2B5EF4-FFF2-40B4-BE49-F238E27FC236}">
                <a16:creationId xmlns:a16="http://schemas.microsoft.com/office/drawing/2014/main" id="{E6B9B8A7-13BC-4CD1-888B-AFBF95D67173}"/>
              </a:ext>
            </a:extLst>
          </p:cNvPr>
          <p:cNvPicPr>
            <a:picLocks noChangeAspect="1"/>
          </p:cNvPicPr>
          <p:nvPr/>
        </p:nvPicPr>
        <p:blipFill>
          <a:blip r:embed="rId3"/>
          <a:stretch>
            <a:fillRect/>
          </a:stretch>
        </p:blipFill>
        <p:spPr>
          <a:xfrm>
            <a:off x="337820" y="1930718"/>
            <a:ext cx="6345516" cy="4459922"/>
          </a:xfrm>
          <a:prstGeom prst="rect">
            <a:avLst/>
          </a:prstGeom>
        </p:spPr>
      </p:pic>
      <mc:AlternateContent xmlns:mc="http://schemas.openxmlformats.org/markup-compatibility/2006" xmlns:p14="http://schemas.microsoft.com/office/powerpoint/2010/main">
        <mc:Choice Requires="p14">
          <p:contentPart p14:bwMode="auto" r:id="rId4">
            <p14:nvContentPartPr>
              <p14:cNvPr id="40" name="Ink 39">
                <a:extLst>
                  <a:ext uri="{FF2B5EF4-FFF2-40B4-BE49-F238E27FC236}">
                    <a16:creationId xmlns:a16="http://schemas.microsoft.com/office/drawing/2014/main" id="{0980A671-0E71-4372-BAC1-B6D872AA69AE}"/>
                  </a:ext>
                </a:extLst>
              </p14:cNvPr>
              <p14:cNvContentPartPr/>
              <p14:nvPr/>
            </p14:nvContentPartPr>
            <p14:xfrm>
              <a:off x="303120" y="2030720"/>
              <a:ext cx="11411640" cy="4554360"/>
            </p14:xfrm>
          </p:contentPart>
        </mc:Choice>
        <mc:Fallback xmlns="">
          <p:pic>
            <p:nvPicPr>
              <p:cNvPr id="40" name="Ink 39">
                <a:extLst>
                  <a:ext uri="{FF2B5EF4-FFF2-40B4-BE49-F238E27FC236}">
                    <a16:creationId xmlns:a16="http://schemas.microsoft.com/office/drawing/2014/main" id="{0980A671-0E71-4372-BAC1-B6D872AA69AE}"/>
                  </a:ext>
                </a:extLst>
              </p:cNvPr>
              <p:cNvPicPr/>
              <p:nvPr/>
            </p:nvPicPr>
            <p:blipFill>
              <a:blip r:embed="rId5"/>
              <a:stretch>
                <a:fillRect/>
              </a:stretch>
            </p:blipFill>
            <p:spPr>
              <a:xfrm>
                <a:off x="297360" y="2024960"/>
                <a:ext cx="11423160" cy="4565880"/>
              </a:xfrm>
              <a:prstGeom prst="rect">
                <a:avLst/>
              </a:prstGeom>
            </p:spPr>
          </p:pic>
        </mc:Fallback>
      </mc:AlternateContent>
    </p:spTree>
    <p:extLst>
      <p:ext uri="{BB962C8B-B14F-4D97-AF65-F5344CB8AC3E}">
        <p14:creationId xmlns:p14="http://schemas.microsoft.com/office/powerpoint/2010/main" val="1868809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81610-FC59-4084-A37E-297A40336631}"/>
              </a:ext>
            </a:extLst>
          </p:cNvPr>
          <p:cNvSpPr>
            <a:spLocks noGrp="1"/>
          </p:cNvSpPr>
          <p:nvPr>
            <p:ph type="title"/>
          </p:nvPr>
        </p:nvSpPr>
        <p:spPr/>
        <p:txBody>
          <a:bodyPr/>
          <a:lstStyle/>
          <a:p>
            <a:r>
              <a:rPr lang="en-US" dirty="0"/>
              <a:t>Data visualization USING TABLEAU</a:t>
            </a:r>
          </a:p>
        </p:txBody>
      </p:sp>
      <p:pic>
        <p:nvPicPr>
          <p:cNvPr id="4" name="Content Placeholder 3">
            <a:extLst>
              <a:ext uri="{FF2B5EF4-FFF2-40B4-BE49-F238E27FC236}">
                <a16:creationId xmlns:a16="http://schemas.microsoft.com/office/drawing/2014/main" id="{8D40E4CE-4490-46F5-84A6-B63ECED1B288}"/>
              </a:ext>
            </a:extLst>
          </p:cNvPr>
          <p:cNvPicPr>
            <a:picLocks noGrp="1" noChangeAspect="1"/>
          </p:cNvPicPr>
          <p:nvPr>
            <p:ph idx="1"/>
          </p:nvPr>
        </p:nvPicPr>
        <p:blipFill>
          <a:blip r:embed="rId2"/>
          <a:stretch>
            <a:fillRect/>
          </a:stretch>
        </p:blipFill>
        <p:spPr>
          <a:xfrm>
            <a:off x="910999" y="1933575"/>
            <a:ext cx="2229076" cy="4796260"/>
          </a:xfrm>
          <a:prstGeom prst="rect">
            <a:avLst/>
          </a:prstGeom>
        </p:spPr>
      </p:pic>
      <p:pic>
        <p:nvPicPr>
          <p:cNvPr id="5" name="Picture 4">
            <a:extLst>
              <a:ext uri="{FF2B5EF4-FFF2-40B4-BE49-F238E27FC236}">
                <a16:creationId xmlns:a16="http://schemas.microsoft.com/office/drawing/2014/main" id="{C690B8D8-BF2C-47ED-9738-1907E43D0EE8}"/>
              </a:ext>
            </a:extLst>
          </p:cNvPr>
          <p:cNvPicPr>
            <a:picLocks noChangeAspect="1"/>
          </p:cNvPicPr>
          <p:nvPr/>
        </p:nvPicPr>
        <p:blipFill>
          <a:blip r:embed="rId3"/>
          <a:stretch>
            <a:fillRect/>
          </a:stretch>
        </p:blipFill>
        <p:spPr>
          <a:xfrm>
            <a:off x="3770924" y="1838963"/>
            <a:ext cx="1971898" cy="4890872"/>
          </a:xfrm>
          <a:prstGeom prst="rect">
            <a:avLst/>
          </a:prstGeom>
        </p:spPr>
      </p:pic>
      <p:pic>
        <p:nvPicPr>
          <p:cNvPr id="6" name="Picture 5">
            <a:extLst>
              <a:ext uri="{FF2B5EF4-FFF2-40B4-BE49-F238E27FC236}">
                <a16:creationId xmlns:a16="http://schemas.microsoft.com/office/drawing/2014/main" id="{0E875FFD-1767-422A-9616-E0BF2DCD7E18}"/>
              </a:ext>
            </a:extLst>
          </p:cNvPr>
          <p:cNvPicPr>
            <a:picLocks noChangeAspect="1"/>
          </p:cNvPicPr>
          <p:nvPr/>
        </p:nvPicPr>
        <p:blipFill>
          <a:blip r:embed="rId4"/>
          <a:stretch>
            <a:fillRect/>
          </a:stretch>
        </p:blipFill>
        <p:spPr>
          <a:xfrm>
            <a:off x="6449180" y="1981919"/>
            <a:ext cx="1437280" cy="4699571"/>
          </a:xfrm>
          <a:prstGeom prst="rect">
            <a:avLst/>
          </a:prstGeom>
        </p:spPr>
      </p:pic>
      <p:pic>
        <p:nvPicPr>
          <p:cNvPr id="7" name="Picture 6">
            <a:extLst>
              <a:ext uri="{FF2B5EF4-FFF2-40B4-BE49-F238E27FC236}">
                <a16:creationId xmlns:a16="http://schemas.microsoft.com/office/drawing/2014/main" id="{C2724B01-3B7B-487D-949C-0D81E0225B7C}"/>
              </a:ext>
            </a:extLst>
          </p:cNvPr>
          <p:cNvPicPr>
            <a:picLocks noChangeAspect="1"/>
          </p:cNvPicPr>
          <p:nvPr/>
        </p:nvPicPr>
        <p:blipFill>
          <a:blip r:embed="rId5"/>
          <a:stretch>
            <a:fillRect/>
          </a:stretch>
        </p:blipFill>
        <p:spPr>
          <a:xfrm>
            <a:off x="8647312" y="1964045"/>
            <a:ext cx="3137844" cy="4699571"/>
          </a:xfrm>
          <a:prstGeom prst="rect">
            <a:avLst/>
          </a:prstGeom>
        </p:spPr>
      </p:pic>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56CCA277-5801-4953-BC5C-D44FF7D62FAF}"/>
                  </a:ext>
                </a:extLst>
              </p14:cNvPr>
              <p14:cNvContentPartPr/>
              <p14:nvPr/>
            </p14:nvContentPartPr>
            <p14:xfrm>
              <a:off x="558720" y="1889360"/>
              <a:ext cx="11257920" cy="240"/>
            </p14:xfrm>
          </p:contentPart>
        </mc:Choice>
        <mc:Fallback xmlns="">
          <p:pic>
            <p:nvPicPr>
              <p:cNvPr id="8" name="Ink 7">
                <a:extLst>
                  <a:ext uri="{FF2B5EF4-FFF2-40B4-BE49-F238E27FC236}">
                    <a16:creationId xmlns:a16="http://schemas.microsoft.com/office/drawing/2014/main" id="{56CCA277-5801-4953-BC5C-D44FF7D62FAF}"/>
                  </a:ext>
                </a:extLst>
              </p:cNvPr>
              <p:cNvPicPr/>
              <p:nvPr/>
            </p:nvPicPr>
            <p:blipFill>
              <a:blip r:embed="rId7"/>
              <a:stretch>
                <a:fillRect/>
              </a:stretch>
            </p:blipFill>
            <p:spPr>
              <a:xfrm>
                <a:off x="552960" y="1885280"/>
                <a:ext cx="11269800" cy="7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8" name="Ink 57">
                <a:extLst>
                  <a:ext uri="{FF2B5EF4-FFF2-40B4-BE49-F238E27FC236}">
                    <a16:creationId xmlns:a16="http://schemas.microsoft.com/office/drawing/2014/main" id="{D69565AE-AAB6-4C58-9A29-445CA140C784}"/>
                  </a:ext>
                </a:extLst>
              </p14:cNvPr>
              <p14:cNvContentPartPr/>
              <p14:nvPr/>
            </p14:nvContentPartPr>
            <p14:xfrm>
              <a:off x="546720" y="1898240"/>
              <a:ext cx="240" cy="4808160"/>
            </p14:xfrm>
          </p:contentPart>
        </mc:Choice>
        <mc:Fallback xmlns="">
          <p:pic>
            <p:nvPicPr>
              <p:cNvPr id="58" name="Ink 57">
                <a:extLst>
                  <a:ext uri="{FF2B5EF4-FFF2-40B4-BE49-F238E27FC236}">
                    <a16:creationId xmlns:a16="http://schemas.microsoft.com/office/drawing/2014/main" id="{D69565AE-AAB6-4C58-9A29-445CA140C784}"/>
                  </a:ext>
                </a:extLst>
              </p:cNvPr>
              <p:cNvPicPr/>
              <p:nvPr/>
            </p:nvPicPr>
            <p:blipFill>
              <a:blip r:embed="rId9"/>
              <a:stretch>
                <a:fillRect/>
              </a:stretch>
            </p:blipFill>
            <p:spPr>
              <a:xfrm>
                <a:off x="542880" y="1892480"/>
                <a:ext cx="7920" cy="4820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0" name="Ink 69">
                <a:extLst>
                  <a:ext uri="{FF2B5EF4-FFF2-40B4-BE49-F238E27FC236}">
                    <a16:creationId xmlns:a16="http://schemas.microsoft.com/office/drawing/2014/main" id="{7A7F5A36-72ED-42E5-A782-A81A0FC456EB}"/>
                  </a:ext>
                </a:extLst>
              </p14:cNvPr>
              <p14:cNvContentPartPr/>
              <p14:nvPr/>
            </p14:nvContentPartPr>
            <p14:xfrm>
              <a:off x="557760" y="1818560"/>
              <a:ext cx="11253240" cy="4938480"/>
            </p14:xfrm>
          </p:contentPart>
        </mc:Choice>
        <mc:Fallback xmlns="">
          <p:pic>
            <p:nvPicPr>
              <p:cNvPr id="70" name="Ink 69">
                <a:extLst>
                  <a:ext uri="{FF2B5EF4-FFF2-40B4-BE49-F238E27FC236}">
                    <a16:creationId xmlns:a16="http://schemas.microsoft.com/office/drawing/2014/main" id="{7A7F5A36-72ED-42E5-A782-A81A0FC456EB}"/>
                  </a:ext>
                </a:extLst>
              </p:cNvPr>
              <p:cNvPicPr/>
              <p:nvPr/>
            </p:nvPicPr>
            <p:blipFill>
              <a:blip r:embed="rId11"/>
              <a:stretch>
                <a:fillRect/>
              </a:stretch>
            </p:blipFill>
            <p:spPr>
              <a:xfrm>
                <a:off x="552000" y="1812800"/>
                <a:ext cx="11264760" cy="4949999"/>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1" name="Ink 70">
                <a:extLst>
                  <a:ext uri="{FF2B5EF4-FFF2-40B4-BE49-F238E27FC236}">
                    <a16:creationId xmlns:a16="http://schemas.microsoft.com/office/drawing/2014/main" id="{740CC2EB-BFB2-4804-90EF-C8D771D67F54}"/>
                  </a:ext>
                </a:extLst>
              </p14:cNvPr>
              <p14:cNvContentPartPr/>
              <p14:nvPr/>
            </p14:nvContentPartPr>
            <p14:xfrm>
              <a:off x="12943680" y="3149600"/>
              <a:ext cx="240" cy="240"/>
            </p14:xfrm>
          </p:contentPart>
        </mc:Choice>
        <mc:Fallback xmlns="">
          <p:pic>
            <p:nvPicPr>
              <p:cNvPr id="71" name="Ink 70">
                <a:extLst>
                  <a:ext uri="{FF2B5EF4-FFF2-40B4-BE49-F238E27FC236}">
                    <a16:creationId xmlns:a16="http://schemas.microsoft.com/office/drawing/2014/main" id="{740CC2EB-BFB2-4804-90EF-C8D771D67F54}"/>
                  </a:ext>
                </a:extLst>
              </p:cNvPr>
              <p:cNvPicPr/>
              <p:nvPr/>
            </p:nvPicPr>
            <p:blipFill>
              <a:blip r:embed="rId13"/>
              <a:stretch>
                <a:fillRect/>
              </a:stretch>
            </p:blipFill>
            <p:spPr>
              <a:xfrm>
                <a:off x="12939840" y="3145520"/>
                <a:ext cx="7920" cy="7920"/>
              </a:xfrm>
              <a:prstGeom prst="rect">
                <a:avLst/>
              </a:prstGeom>
            </p:spPr>
          </p:pic>
        </mc:Fallback>
      </mc:AlternateContent>
    </p:spTree>
    <p:extLst>
      <p:ext uri="{BB962C8B-B14F-4D97-AF65-F5344CB8AC3E}">
        <p14:creationId xmlns:p14="http://schemas.microsoft.com/office/powerpoint/2010/main" val="4160984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ABE84-2EA6-45B4-ACE3-90E78E7230BE}"/>
              </a:ext>
            </a:extLst>
          </p:cNvPr>
          <p:cNvSpPr>
            <a:spLocks noGrp="1"/>
          </p:cNvSpPr>
          <p:nvPr>
            <p:ph type="title"/>
          </p:nvPr>
        </p:nvSpPr>
        <p:spPr/>
        <p:txBody>
          <a:bodyPr/>
          <a:lstStyle/>
          <a:p>
            <a:r>
              <a:rPr lang="en-US" dirty="0"/>
              <a:t>Data modelling 1: Term deposit as target variable</a:t>
            </a:r>
          </a:p>
        </p:txBody>
      </p:sp>
      <p:pic>
        <p:nvPicPr>
          <p:cNvPr id="5" name="Content Placeholder 4">
            <a:extLst>
              <a:ext uri="{FF2B5EF4-FFF2-40B4-BE49-F238E27FC236}">
                <a16:creationId xmlns:a16="http://schemas.microsoft.com/office/drawing/2014/main" id="{869A81E0-FD73-401D-8FA3-281D7A4421A4}"/>
              </a:ext>
            </a:extLst>
          </p:cNvPr>
          <p:cNvPicPr>
            <a:picLocks noGrp="1" noChangeAspect="1"/>
          </p:cNvPicPr>
          <p:nvPr>
            <p:ph idx="1"/>
          </p:nvPr>
        </p:nvPicPr>
        <p:blipFill>
          <a:blip r:embed="rId2"/>
          <a:stretch>
            <a:fillRect/>
          </a:stretch>
        </p:blipFill>
        <p:spPr>
          <a:xfrm>
            <a:off x="442996" y="1810090"/>
            <a:ext cx="11306008" cy="2497750"/>
          </a:xfrm>
        </p:spPr>
      </p:pic>
      <p:pic>
        <p:nvPicPr>
          <p:cNvPr id="7" name="Picture 6">
            <a:extLst>
              <a:ext uri="{FF2B5EF4-FFF2-40B4-BE49-F238E27FC236}">
                <a16:creationId xmlns:a16="http://schemas.microsoft.com/office/drawing/2014/main" id="{BE37C86A-29C0-4FD2-85F3-44E3840278C3}"/>
              </a:ext>
            </a:extLst>
          </p:cNvPr>
          <p:cNvPicPr>
            <a:picLocks noChangeAspect="1"/>
          </p:cNvPicPr>
          <p:nvPr/>
        </p:nvPicPr>
        <p:blipFill>
          <a:blip r:embed="rId3"/>
          <a:stretch>
            <a:fillRect/>
          </a:stretch>
        </p:blipFill>
        <p:spPr>
          <a:xfrm>
            <a:off x="442997" y="4307841"/>
            <a:ext cx="2737083" cy="2084082"/>
          </a:xfrm>
          <a:prstGeom prst="rect">
            <a:avLst/>
          </a:prstGeom>
        </p:spPr>
      </p:pic>
      <p:pic>
        <p:nvPicPr>
          <p:cNvPr id="9" name="Picture 8">
            <a:extLst>
              <a:ext uri="{FF2B5EF4-FFF2-40B4-BE49-F238E27FC236}">
                <a16:creationId xmlns:a16="http://schemas.microsoft.com/office/drawing/2014/main" id="{4A2288CD-DB89-440E-BEE9-50C5050A677B}"/>
              </a:ext>
            </a:extLst>
          </p:cNvPr>
          <p:cNvPicPr>
            <a:picLocks noChangeAspect="1"/>
          </p:cNvPicPr>
          <p:nvPr/>
        </p:nvPicPr>
        <p:blipFill>
          <a:blip r:embed="rId4"/>
          <a:stretch>
            <a:fillRect/>
          </a:stretch>
        </p:blipFill>
        <p:spPr>
          <a:xfrm>
            <a:off x="3180080" y="4307841"/>
            <a:ext cx="3210559" cy="2084082"/>
          </a:xfrm>
          <a:prstGeom prst="rect">
            <a:avLst/>
          </a:prstGeom>
        </p:spPr>
      </p:pic>
      <p:pic>
        <p:nvPicPr>
          <p:cNvPr id="11" name="Picture 10">
            <a:extLst>
              <a:ext uri="{FF2B5EF4-FFF2-40B4-BE49-F238E27FC236}">
                <a16:creationId xmlns:a16="http://schemas.microsoft.com/office/drawing/2014/main" id="{FCF7D3B0-C004-48E5-A527-D2745175DA07}"/>
              </a:ext>
            </a:extLst>
          </p:cNvPr>
          <p:cNvPicPr>
            <a:picLocks noChangeAspect="1"/>
          </p:cNvPicPr>
          <p:nvPr/>
        </p:nvPicPr>
        <p:blipFill>
          <a:blip r:embed="rId5"/>
          <a:stretch>
            <a:fillRect/>
          </a:stretch>
        </p:blipFill>
        <p:spPr>
          <a:xfrm>
            <a:off x="9005768" y="4348706"/>
            <a:ext cx="2938780" cy="2043215"/>
          </a:xfrm>
          <a:prstGeom prst="rect">
            <a:avLst/>
          </a:prstGeom>
        </p:spPr>
      </p:pic>
      <p:pic>
        <p:nvPicPr>
          <p:cNvPr id="13" name="Picture 12">
            <a:extLst>
              <a:ext uri="{FF2B5EF4-FFF2-40B4-BE49-F238E27FC236}">
                <a16:creationId xmlns:a16="http://schemas.microsoft.com/office/drawing/2014/main" id="{AED29DA2-9F6D-49BD-8082-3291D9AC77DD}"/>
              </a:ext>
            </a:extLst>
          </p:cNvPr>
          <p:cNvPicPr>
            <a:picLocks noChangeAspect="1"/>
          </p:cNvPicPr>
          <p:nvPr/>
        </p:nvPicPr>
        <p:blipFill>
          <a:blip r:embed="rId6"/>
          <a:stretch>
            <a:fillRect/>
          </a:stretch>
        </p:blipFill>
        <p:spPr>
          <a:xfrm>
            <a:off x="6390639" y="4307840"/>
            <a:ext cx="2615129" cy="2084082"/>
          </a:xfrm>
          <a:prstGeom prst="rect">
            <a:avLst/>
          </a:prstGeom>
        </p:spPr>
      </p:pic>
      <p:sp>
        <p:nvSpPr>
          <p:cNvPr id="3" name="TextBox 2">
            <a:extLst>
              <a:ext uri="{FF2B5EF4-FFF2-40B4-BE49-F238E27FC236}">
                <a16:creationId xmlns:a16="http://schemas.microsoft.com/office/drawing/2014/main" id="{4D9A6322-36A3-4ED6-B12B-47D73F377205}"/>
              </a:ext>
            </a:extLst>
          </p:cNvPr>
          <p:cNvSpPr txBox="1"/>
          <p:nvPr/>
        </p:nvSpPr>
        <p:spPr>
          <a:xfrm>
            <a:off x="2452060" y="6415027"/>
            <a:ext cx="1456040" cy="369332"/>
          </a:xfrm>
          <a:prstGeom prst="rect">
            <a:avLst/>
          </a:prstGeom>
          <a:noFill/>
        </p:spPr>
        <p:txBody>
          <a:bodyPr wrap="none" rtlCol="0">
            <a:spAutoFit/>
          </a:bodyPr>
          <a:lstStyle/>
          <a:p>
            <a:r>
              <a:rPr lang="en-US" dirty="0"/>
              <a:t>Decision Tree</a:t>
            </a:r>
          </a:p>
        </p:txBody>
      </p:sp>
      <p:sp>
        <p:nvSpPr>
          <p:cNvPr id="6" name="TextBox 5">
            <a:extLst>
              <a:ext uri="{FF2B5EF4-FFF2-40B4-BE49-F238E27FC236}">
                <a16:creationId xmlns:a16="http://schemas.microsoft.com/office/drawing/2014/main" id="{61140FB8-A214-4584-B4DD-C7FD32C7EA7D}"/>
              </a:ext>
            </a:extLst>
          </p:cNvPr>
          <p:cNvSpPr txBox="1"/>
          <p:nvPr/>
        </p:nvSpPr>
        <p:spPr>
          <a:xfrm>
            <a:off x="8273988" y="6452302"/>
            <a:ext cx="1752596" cy="369332"/>
          </a:xfrm>
          <a:prstGeom prst="rect">
            <a:avLst/>
          </a:prstGeom>
          <a:noFill/>
        </p:spPr>
        <p:txBody>
          <a:bodyPr wrap="none" rtlCol="0">
            <a:spAutoFit/>
          </a:bodyPr>
          <a:lstStyle/>
          <a:p>
            <a:r>
              <a:rPr lang="en-US" dirty="0"/>
              <a:t>Neural Network</a:t>
            </a:r>
          </a:p>
        </p:txBody>
      </p:sp>
    </p:spTree>
    <p:extLst>
      <p:ext uri="{BB962C8B-B14F-4D97-AF65-F5344CB8AC3E}">
        <p14:creationId xmlns:p14="http://schemas.microsoft.com/office/powerpoint/2010/main" val="3586756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0F70A-83C3-49CC-A0DA-C640018BC16C}"/>
              </a:ext>
            </a:extLst>
          </p:cNvPr>
          <p:cNvSpPr>
            <a:spLocks noGrp="1"/>
          </p:cNvSpPr>
          <p:nvPr>
            <p:ph type="title"/>
          </p:nvPr>
        </p:nvSpPr>
        <p:spPr/>
        <p:txBody>
          <a:bodyPr/>
          <a:lstStyle/>
          <a:p>
            <a:r>
              <a:rPr lang="en-US" dirty="0"/>
              <a:t>STAT Explorer- Variable worth for predicting TARGET VARIABLE</a:t>
            </a:r>
          </a:p>
        </p:txBody>
      </p:sp>
      <p:pic>
        <p:nvPicPr>
          <p:cNvPr id="5" name="Content Placeholder 4">
            <a:extLst>
              <a:ext uri="{FF2B5EF4-FFF2-40B4-BE49-F238E27FC236}">
                <a16:creationId xmlns:a16="http://schemas.microsoft.com/office/drawing/2014/main" id="{CC45385A-BFCC-491B-BB7B-598A86FFA547}"/>
              </a:ext>
            </a:extLst>
          </p:cNvPr>
          <p:cNvPicPr>
            <a:picLocks noGrp="1" noChangeAspect="1"/>
          </p:cNvPicPr>
          <p:nvPr>
            <p:ph idx="1"/>
          </p:nvPr>
        </p:nvPicPr>
        <p:blipFill>
          <a:blip r:embed="rId2"/>
          <a:stretch>
            <a:fillRect/>
          </a:stretch>
        </p:blipFill>
        <p:spPr>
          <a:xfrm>
            <a:off x="1788654" y="3972560"/>
            <a:ext cx="7782065" cy="2885440"/>
          </a:xfrm>
        </p:spPr>
      </p:pic>
      <p:pic>
        <p:nvPicPr>
          <p:cNvPr id="7" name="Picture 6">
            <a:extLst>
              <a:ext uri="{FF2B5EF4-FFF2-40B4-BE49-F238E27FC236}">
                <a16:creationId xmlns:a16="http://schemas.microsoft.com/office/drawing/2014/main" id="{2B47CEE6-0456-4349-A156-E4FFDEACDC2B}"/>
              </a:ext>
            </a:extLst>
          </p:cNvPr>
          <p:cNvPicPr>
            <a:picLocks noChangeAspect="1"/>
          </p:cNvPicPr>
          <p:nvPr/>
        </p:nvPicPr>
        <p:blipFill>
          <a:blip r:embed="rId3"/>
          <a:stretch>
            <a:fillRect/>
          </a:stretch>
        </p:blipFill>
        <p:spPr>
          <a:xfrm>
            <a:off x="1046480" y="1715956"/>
            <a:ext cx="10485120" cy="2256604"/>
          </a:xfrm>
          <a:prstGeom prst="rect">
            <a:avLst/>
          </a:prstGeom>
        </p:spPr>
      </p:pic>
    </p:spTree>
    <p:extLst>
      <p:ext uri="{BB962C8B-B14F-4D97-AF65-F5344CB8AC3E}">
        <p14:creationId xmlns:p14="http://schemas.microsoft.com/office/powerpoint/2010/main" val="4227787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descr="A screenshot of a cell phone&#10;&#10;Description generated with high confidence">
            <a:extLst>
              <a:ext uri="{FF2B5EF4-FFF2-40B4-BE49-F238E27FC236}">
                <a16:creationId xmlns:a16="http://schemas.microsoft.com/office/drawing/2014/main" id="{5069770C-3C73-4E5C-B404-4C9447E3B97E}"/>
              </a:ext>
            </a:extLst>
          </p:cNvPr>
          <p:cNvPicPr>
            <a:picLocks noChangeAspect="1"/>
          </p:cNvPicPr>
          <p:nvPr/>
        </p:nvPicPr>
        <p:blipFill>
          <a:blip r:embed="rId3"/>
          <a:stretch>
            <a:fillRect/>
          </a:stretch>
        </p:blipFill>
        <p:spPr>
          <a:xfrm>
            <a:off x="363984" y="1276350"/>
            <a:ext cx="6598791" cy="2605087"/>
          </a:xfrm>
          <a:prstGeom prst="rect">
            <a:avLst/>
          </a:prstGeom>
        </p:spPr>
      </p:pic>
      <p:pic>
        <p:nvPicPr>
          <p:cNvPr id="7" name="Picture 6" descr="A screenshot of a cell phone&#10;&#10;Description generated with very high confidence">
            <a:extLst>
              <a:ext uri="{FF2B5EF4-FFF2-40B4-BE49-F238E27FC236}">
                <a16:creationId xmlns:a16="http://schemas.microsoft.com/office/drawing/2014/main" id="{4A1F8B28-7C24-4FFE-83E4-BE641DF9EBD3}"/>
              </a:ext>
            </a:extLst>
          </p:cNvPr>
          <p:cNvPicPr>
            <a:picLocks noChangeAspect="1"/>
          </p:cNvPicPr>
          <p:nvPr/>
        </p:nvPicPr>
        <p:blipFill>
          <a:blip r:embed="rId4"/>
          <a:stretch>
            <a:fillRect/>
          </a:stretch>
        </p:blipFill>
        <p:spPr>
          <a:xfrm>
            <a:off x="9748838" y="1276350"/>
            <a:ext cx="2443162" cy="5486399"/>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id="{6C9CA35C-FC1E-450D-B000-88E476CF023F}"/>
              </a:ext>
            </a:extLst>
          </p:cNvPr>
          <p:cNvPicPr>
            <a:picLocks noChangeAspect="1"/>
          </p:cNvPicPr>
          <p:nvPr/>
        </p:nvPicPr>
        <p:blipFill>
          <a:blip r:embed="rId5"/>
          <a:stretch>
            <a:fillRect/>
          </a:stretch>
        </p:blipFill>
        <p:spPr>
          <a:xfrm>
            <a:off x="7200901" y="1276350"/>
            <a:ext cx="2547937" cy="5224462"/>
          </a:xfrm>
          <a:prstGeom prst="rect">
            <a:avLst/>
          </a:prstGeom>
        </p:spPr>
      </p:pic>
      <p:pic>
        <p:nvPicPr>
          <p:cNvPr id="11" name="Picture 10" descr="A screenshot of a cell phone&#10;&#10;Description generated with very high confidence">
            <a:extLst>
              <a:ext uri="{FF2B5EF4-FFF2-40B4-BE49-F238E27FC236}">
                <a16:creationId xmlns:a16="http://schemas.microsoft.com/office/drawing/2014/main" id="{5043FCD2-45B8-471A-80A0-ECCBD6979A4A}"/>
              </a:ext>
            </a:extLst>
          </p:cNvPr>
          <p:cNvPicPr>
            <a:picLocks noChangeAspect="1"/>
          </p:cNvPicPr>
          <p:nvPr/>
        </p:nvPicPr>
        <p:blipFill>
          <a:blip r:embed="rId6"/>
          <a:stretch>
            <a:fillRect/>
          </a:stretch>
        </p:blipFill>
        <p:spPr>
          <a:xfrm>
            <a:off x="252410" y="3990975"/>
            <a:ext cx="6796089" cy="2805141"/>
          </a:xfrm>
          <a:prstGeom prst="rect">
            <a:avLst/>
          </a:prstGeom>
        </p:spPr>
      </p:pic>
      <p:sp>
        <p:nvSpPr>
          <p:cNvPr id="13" name="TextBox 12">
            <a:extLst>
              <a:ext uri="{FF2B5EF4-FFF2-40B4-BE49-F238E27FC236}">
                <a16:creationId xmlns:a16="http://schemas.microsoft.com/office/drawing/2014/main" id="{99B4D384-FB7C-465C-841E-461687908EEF}"/>
              </a:ext>
            </a:extLst>
          </p:cNvPr>
          <p:cNvSpPr txBox="1"/>
          <p:nvPr/>
        </p:nvSpPr>
        <p:spPr>
          <a:xfrm>
            <a:off x="692457" y="618154"/>
            <a:ext cx="4545367" cy="461665"/>
          </a:xfrm>
          <a:prstGeom prst="rect">
            <a:avLst/>
          </a:prstGeom>
          <a:noFill/>
        </p:spPr>
        <p:txBody>
          <a:bodyPr wrap="square" rtlCol="0">
            <a:spAutoFit/>
          </a:bodyPr>
          <a:lstStyle/>
          <a:p>
            <a:r>
              <a:rPr lang="en-US" sz="2400" dirty="0">
                <a:solidFill>
                  <a:schemeClr val="bg1"/>
                </a:solidFill>
              </a:rPr>
              <a:t>Graphs from Multiplot:</a:t>
            </a:r>
          </a:p>
        </p:txBody>
      </p:sp>
    </p:spTree>
    <p:extLst>
      <p:ext uri="{BB962C8B-B14F-4D97-AF65-F5344CB8AC3E}">
        <p14:creationId xmlns:p14="http://schemas.microsoft.com/office/powerpoint/2010/main" val="180458474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53374-F16E-4118-9CEC-09207FA8BF70}"/>
              </a:ext>
            </a:extLst>
          </p:cNvPr>
          <p:cNvSpPr>
            <a:spLocks noGrp="1"/>
          </p:cNvSpPr>
          <p:nvPr>
            <p:ph type="title"/>
          </p:nvPr>
        </p:nvSpPr>
        <p:spPr/>
        <p:txBody>
          <a:bodyPr/>
          <a:lstStyle/>
          <a:p>
            <a:r>
              <a:rPr lang="en-US" dirty="0"/>
              <a:t>Inference</a:t>
            </a:r>
          </a:p>
        </p:txBody>
      </p:sp>
      <p:pic>
        <p:nvPicPr>
          <p:cNvPr id="5" name="Content Placeholder 4">
            <a:extLst>
              <a:ext uri="{FF2B5EF4-FFF2-40B4-BE49-F238E27FC236}">
                <a16:creationId xmlns:a16="http://schemas.microsoft.com/office/drawing/2014/main" id="{24865519-E295-4E93-9E8B-46FA76D550CB}"/>
              </a:ext>
            </a:extLst>
          </p:cNvPr>
          <p:cNvPicPr>
            <a:picLocks noGrp="1" noChangeAspect="1"/>
          </p:cNvPicPr>
          <p:nvPr>
            <p:ph idx="1"/>
          </p:nvPr>
        </p:nvPicPr>
        <p:blipFill>
          <a:blip r:embed="rId2"/>
          <a:stretch>
            <a:fillRect/>
          </a:stretch>
        </p:blipFill>
        <p:spPr>
          <a:xfrm>
            <a:off x="448885" y="1937384"/>
            <a:ext cx="6358316" cy="4778375"/>
          </a:xfrm>
        </p:spPr>
      </p:pic>
      <p:sp>
        <p:nvSpPr>
          <p:cNvPr id="7" name="TextBox 6">
            <a:extLst>
              <a:ext uri="{FF2B5EF4-FFF2-40B4-BE49-F238E27FC236}">
                <a16:creationId xmlns:a16="http://schemas.microsoft.com/office/drawing/2014/main" id="{8D67BDCB-BE0B-4CCE-8694-D9E56ED84098}"/>
              </a:ext>
            </a:extLst>
          </p:cNvPr>
          <p:cNvSpPr txBox="1"/>
          <p:nvPr/>
        </p:nvSpPr>
        <p:spPr>
          <a:xfrm>
            <a:off x="6942338" y="1937384"/>
            <a:ext cx="4800777" cy="3416320"/>
          </a:xfrm>
          <a:prstGeom prst="rect">
            <a:avLst/>
          </a:prstGeom>
          <a:noFill/>
        </p:spPr>
        <p:txBody>
          <a:bodyPr wrap="square" rtlCol="0">
            <a:spAutoFit/>
          </a:bodyPr>
          <a:lstStyle/>
          <a:p>
            <a:pPr marL="285750" indent="-285750">
              <a:buFont typeface="Arial" panose="020B0604020202020204" pitchFamily="34" charset="0"/>
              <a:buChar char="•"/>
            </a:pPr>
            <a:r>
              <a:rPr lang="en-US" dirty="0"/>
              <a:t>Using the model comparator Decision tree was the best model among all the others</a:t>
            </a:r>
          </a:p>
          <a:p>
            <a:pPr marL="285750" indent="-285750">
              <a:buFont typeface="Arial" panose="020B0604020202020204" pitchFamily="34" charset="0"/>
              <a:buChar char="•"/>
            </a:pPr>
            <a:r>
              <a:rPr lang="en-US" dirty="0"/>
              <a:t>Overall accuracy is high</a:t>
            </a:r>
          </a:p>
          <a:p>
            <a:pPr marL="285750" indent="-285750">
              <a:buFont typeface="Arial" panose="020B0604020202020204" pitchFamily="34" charset="0"/>
              <a:buChar char="•"/>
            </a:pPr>
            <a:r>
              <a:rPr lang="en-US" dirty="0"/>
              <a:t>As the data is highly skewed we also need to look at the confusion matrix</a:t>
            </a:r>
          </a:p>
          <a:p>
            <a:pPr marL="285750" indent="-285750">
              <a:buFont typeface="Arial" panose="020B0604020202020204" pitchFamily="34" charset="0"/>
              <a:buChar char="•"/>
            </a:pPr>
            <a:r>
              <a:rPr lang="en-US" dirty="0"/>
              <a:t>From our observations, we found that false negative was very high and true positive was low. So, we took 50-50% approach in our next enhancement model.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99567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AFC6-2ED5-4EA1-882A-3673E8E56A67}"/>
              </a:ext>
            </a:extLst>
          </p:cNvPr>
          <p:cNvSpPr>
            <a:spLocks noGrp="1"/>
          </p:cNvSpPr>
          <p:nvPr>
            <p:ph type="title"/>
          </p:nvPr>
        </p:nvSpPr>
        <p:spPr/>
        <p:txBody>
          <a:bodyPr/>
          <a:lstStyle/>
          <a:p>
            <a:r>
              <a:rPr lang="en-US" dirty="0"/>
              <a:t>Enhancement model 1 – 50-50 approach</a:t>
            </a:r>
          </a:p>
        </p:txBody>
      </p:sp>
      <p:pic>
        <p:nvPicPr>
          <p:cNvPr id="5" name="Content Placeholder 4">
            <a:extLst>
              <a:ext uri="{FF2B5EF4-FFF2-40B4-BE49-F238E27FC236}">
                <a16:creationId xmlns:a16="http://schemas.microsoft.com/office/drawing/2014/main" id="{427D9B99-B3C0-4DC6-8651-E94CF124F5FF}"/>
              </a:ext>
            </a:extLst>
          </p:cNvPr>
          <p:cNvPicPr>
            <a:picLocks noGrp="1" noChangeAspect="1"/>
          </p:cNvPicPr>
          <p:nvPr>
            <p:ph idx="1"/>
          </p:nvPr>
        </p:nvPicPr>
        <p:blipFill>
          <a:blip r:embed="rId2"/>
          <a:stretch>
            <a:fillRect/>
          </a:stretch>
        </p:blipFill>
        <p:spPr>
          <a:xfrm>
            <a:off x="419417" y="1820069"/>
            <a:ext cx="6712903" cy="2387947"/>
          </a:xfrm>
        </p:spPr>
      </p:pic>
      <p:pic>
        <p:nvPicPr>
          <p:cNvPr id="7" name="Picture 6">
            <a:extLst>
              <a:ext uri="{FF2B5EF4-FFF2-40B4-BE49-F238E27FC236}">
                <a16:creationId xmlns:a16="http://schemas.microsoft.com/office/drawing/2014/main" id="{A66AC3E7-DC21-4572-AF1A-91BB53175E05}"/>
              </a:ext>
            </a:extLst>
          </p:cNvPr>
          <p:cNvPicPr>
            <a:picLocks noChangeAspect="1"/>
          </p:cNvPicPr>
          <p:nvPr/>
        </p:nvPicPr>
        <p:blipFill>
          <a:blip r:embed="rId3"/>
          <a:stretch>
            <a:fillRect/>
          </a:stretch>
        </p:blipFill>
        <p:spPr>
          <a:xfrm>
            <a:off x="3667302" y="4208016"/>
            <a:ext cx="3157220" cy="2143760"/>
          </a:xfrm>
          <a:prstGeom prst="rect">
            <a:avLst/>
          </a:prstGeom>
        </p:spPr>
      </p:pic>
      <p:pic>
        <p:nvPicPr>
          <p:cNvPr id="9" name="Picture 8">
            <a:extLst>
              <a:ext uri="{FF2B5EF4-FFF2-40B4-BE49-F238E27FC236}">
                <a16:creationId xmlns:a16="http://schemas.microsoft.com/office/drawing/2014/main" id="{922F6587-1543-450A-8BF5-704987866892}"/>
              </a:ext>
            </a:extLst>
          </p:cNvPr>
          <p:cNvPicPr>
            <a:picLocks noChangeAspect="1"/>
          </p:cNvPicPr>
          <p:nvPr/>
        </p:nvPicPr>
        <p:blipFill>
          <a:blip r:embed="rId4"/>
          <a:stretch>
            <a:fillRect/>
          </a:stretch>
        </p:blipFill>
        <p:spPr>
          <a:xfrm>
            <a:off x="419417" y="4208016"/>
            <a:ext cx="3247885" cy="2143760"/>
          </a:xfrm>
          <a:prstGeom prst="rect">
            <a:avLst/>
          </a:prstGeom>
        </p:spPr>
      </p:pic>
      <p:pic>
        <p:nvPicPr>
          <p:cNvPr id="11" name="Picture 10">
            <a:extLst>
              <a:ext uri="{FF2B5EF4-FFF2-40B4-BE49-F238E27FC236}">
                <a16:creationId xmlns:a16="http://schemas.microsoft.com/office/drawing/2014/main" id="{53E828B7-6DDE-4A61-8E42-22CBFC042BD0}"/>
              </a:ext>
            </a:extLst>
          </p:cNvPr>
          <p:cNvPicPr>
            <a:picLocks noChangeAspect="1"/>
          </p:cNvPicPr>
          <p:nvPr/>
        </p:nvPicPr>
        <p:blipFill>
          <a:blip r:embed="rId5"/>
          <a:stretch>
            <a:fillRect/>
          </a:stretch>
        </p:blipFill>
        <p:spPr>
          <a:xfrm>
            <a:off x="9367520" y="4208016"/>
            <a:ext cx="2542999" cy="2143760"/>
          </a:xfrm>
          <a:prstGeom prst="rect">
            <a:avLst/>
          </a:prstGeom>
        </p:spPr>
      </p:pic>
      <p:pic>
        <p:nvPicPr>
          <p:cNvPr id="13" name="Picture 12">
            <a:extLst>
              <a:ext uri="{FF2B5EF4-FFF2-40B4-BE49-F238E27FC236}">
                <a16:creationId xmlns:a16="http://schemas.microsoft.com/office/drawing/2014/main" id="{12DC7250-ED52-42AE-8612-9529EF647AD6}"/>
              </a:ext>
            </a:extLst>
          </p:cNvPr>
          <p:cNvPicPr>
            <a:picLocks noChangeAspect="1"/>
          </p:cNvPicPr>
          <p:nvPr/>
        </p:nvPicPr>
        <p:blipFill>
          <a:blip r:embed="rId6"/>
          <a:stretch>
            <a:fillRect/>
          </a:stretch>
        </p:blipFill>
        <p:spPr>
          <a:xfrm>
            <a:off x="6824522" y="4208016"/>
            <a:ext cx="2542998" cy="2143760"/>
          </a:xfrm>
          <a:prstGeom prst="rect">
            <a:avLst/>
          </a:prstGeom>
        </p:spPr>
      </p:pic>
      <p:sp>
        <p:nvSpPr>
          <p:cNvPr id="3" name="TextBox 2">
            <a:extLst>
              <a:ext uri="{FF2B5EF4-FFF2-40B4-BE49-F238E27FC236}">
                <a16:creationId xmlns:a16="http://schemas.microsoft.com/office/drawing/2014/main" id="{64CA6791-D105-4E64-A969-69A945BE25E4}"/>
              </a:ext>
            </a:extLst>
          </p:cNvPr>
          <p:cNvSpPr txBox="1"/>
          <p:nvPr/>
        </p:nvSpPr>
        <p:spPr>
          <a:xfrm>
            <a:off x="2939282" y="6411297"/>
            <a:ext cx="1456040" cy="369332"/>
          </a:xfrm>
          <a:prstGeom prst="rect">
            <a:avLst/>
          </a:prstGeom>
          <a:noFill/>
        </p:spPr>
        <p:txBody>
          <a:bodyPr wrap="none" rtlCol="0">
            <a:spAutoFit/>
          </a:bodyPr>
          <a:lstStyle/>
          <a:p>
            <a:r>
              <a:rPr lang="en-US" dirty="0"/>
              <a:t>Decision Tree</a:t>
            </a:r>
          </a:p>
        </p:txBody>
      </p:sp>
      <p:sp>
        <p:nvSpPr>
          <p:cNvPr id="4" name="TextBox 3">
            <a:extLst>
              <a:ext uri="{FF2B5EF4-FFF2-40B4-BE49-F238E27FC236}">
                <a16:creationId xmlns:a16="http://schemas.microsoft.com/office/drawing/2014/main" id="{2BFC748F-E86A-4490-AF42-B9F237CAA185}"/>
              </a:ext>
            </a:extLst>
          </p:cNvPr>
          <p:cNvSpPr txBox="1"/>
          <p:nvPr/>
        </p:nvSpPr>
        <p:spPr>
          <a:xfrm>
            <a:off x="8841636" y="6409386"/>
            <a:ext cx="1160895" cy="369332"/>
          </a:xfrm>
          <a:prstGeom prst="rect">
            <a:avLst/>
          </a:prstGeom>
          <a:noFill/>
        </p:spPr>
        <p:txBody>
          <a:bodyPr wrap="none" rtlCol="0">
            <a:spAutoFit/>
          </a:bodyPr>
          <a:lstStyle/>
          <a:p>
            <a:r>
              <a:rPr lang="en-US" dirty="0" err="1"/>
              <a:t>Ensembler</a:t>
            </a:r>
            <a:endParaRPr lang="en-US" dirty="0"/>
          </a:p>
        </p:txBody>
      </p:sp>
    </p:spTree>
    <p:extLst>
      <p:ext uri="{BB962C8B-B14F-4D97-AF65-F5344CB8AC3E}">
        <p14:creationId xmlns:p14="http://schemas.microsoft.com/office/powerpoint/2010/main" val="181254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CAEB6-9EDB-4460-853A-0964FAF4235D}"/>
              </a:ext>
            </a:extLst>
          </p:cNvPr>
          <p:cNvSpPr>
            <a:spLocks noGrp="1"/>
          </p:cNvSpPr>
          <p:nvPr>
            <p:ph type="title"/>
          </p:nvPr>
        </p:nvSpPr>
        <p:spPr/>
        <p:txBody>
          <a:bodyPr/>
          <a:lstStyle/>
          <a:p>
            <a:r>
              <a:rPr lang="en-US" dirty="0"/>
              <a:t>Inference</a:t>
            </a:r>
          </a:p>
        </p:txBody>
      </p:sp>
      <p:pic>
        <p:nvPicPr>
          <p:cNvPr id="5" name="Content Placeholder 4">
            <a:extLst>
              <a:ext uri="{FF2B5EF4-FFF2-40B4-BE49-F238E27FC236}">
                <a16:creationId xmlns:a16="http://schemas.microsoft.com/office/drawing/2014/main" id="{9AC5D430-D50F-446F-9C65-D73074512EAE}"/>
              </a:ext>
            </a:extLst>
          </p:cNvPr>
          <p:cNvPicPr>
            <a:picLocks noGrp="1" noChangeAspect="1"/>
          </p:cNvPicPr>
          <p:nvPr>
            <p:ph idx="1"/>
          </p:nvPr>
        </p:nvPicPr>
        <p:blipFill>
          <a:blip r:embed="rId2"/>
          <a:stretch>
            <a:fillRect/>
          </a:stretch>
        </p:blipFill>
        <p:spPr>
          <a:xfrm>
            <a:off x="453752" y="1847386"/>
            <a:ext cx="6293278" cy="5010613"/>
          </a:xfrm>
        </p:spPr>
      </p:pic>
      <p:sp>
        <p:nvSpPr>
          <p:cNvPr id="3" name="Rectangle 2">
            <a:extLst>
              <a:ext uri="{FF2B5EF4-FFF2-40B4-BE49-F238E27FC236}">
                <a16:creationId xmlns:a16="http://schemas.microsoft.com/office/drawing/2014/main" id="{72EAD924-BA0D-4158-8863-710F6FDDB5D2}"/>
              </a:ext>
            </a:extLst>
          </p:cNvPr>
          <p:cNvSpPr/>
          <p:nvPr/>
        </p:nvSpPr>
        <p:spPr>
          <a:xfrm>
            <a:off x="6747030" y="1994296"/>
            <a:ext cx="4863778" cy="2862322"/>
          </a:xfrm>
          <a:prstGeom prst="rect">
            <a:avLst/>
          </a:prstGeom>
        </p:spPr>
        <p:txBody>
          <a:bodyPr wrap="square">
            <a:spAutoFit/>
          </a:bodyPr>
          <a:lstStyle/>
          <a:p>
            <a:pPr marL="285750" indent="-285750">
              <a:buFont typeface="Arial" panose="020B0604020202020204" pitchFamily="34" charset="0"/>
              <a:buChar char="•"/>
            </a:pPr>
            <a:r>
              <a:rPr lang="en-US" dirty="0"/>
              <a:t>Using the model comparator, Ensemble model which was derived from decision tree and neural network, was the best model among all the others</a:t>
            </a:r>
          </a:p>
          <a:p>
            <a:pPr marL="285750" indent="-285750">
              <a:buFont typeface="Arial" panose="020B0604020202020204" pitchFamily="34" charset="0"/>
              <a:buChar char="•"/>
            </a:pPr>
            <a:r>
              <a:rPr lang="en-US" dirty="0"/>
              <a:t>Overall accuracy is high.</a:t>
            </a:r>
          </a:p>
          <a:p>
            <a:pPr marL="285750" indent="-285750">
              <a:buFont typeface="Arial" panose="020B0604020202020204" pitchFamily="34" charset="0"/>
              <a:buChar char="•"/>
            </a:pPr>
            <a:r>
              <a:rPr lang="en-US" dirty="0"/>
              <a:t>From our observations, we found that false negative decreased and true positive rate increased at high rate. So, to verify our outcome, we took 33-66% approach in our next enhancement model. </a:t>
            </a:r>
          </a:p>
        </p:txBody>
      </p:sp>
    </p:spTree>
    <p:extLst>
      <p:ext uri="{BB962C8B-B14F-4D97-AF65-F5344CB8AC3E}">
        <p14:creationId xmlns:p14="http://schemas.microsoft.com/office/powerpoint/2010/main" val="3294237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390D0-3E52-4C88-96FE-8FDD895DEB4E}"/>
              </a:ext>
            </a:extLst>
          </p:cNvPr>
          <p:cNvSpPr>
            <a:spLocks noGrp="1"/>
          </p:cNvSpPr>
          <p:nvPr>
            <p:ph type="title"/>
          </p:nvPr>
        </p:nvSpPr>
        <p:spPr/>
        <p:txBody>
          <a:bodyPr/>
          <a:lstStyle/>
          <a:p>
            <a:r>
              <a:rPr lang="en-US" dirty="0"/>
              <a:t>Enhancement model 2 – 33-66 approach</a:t>
            </a:r>
          </a:p>
        </p:txBody>
      </p:sp>
      <p:pic>
        <p:nvPicPr>
          <p:cNvPr id="5" name="Content Placeholder 4">
            <a:extLst>
              <a:ext uri="{FF2B5EF4-FFF2-40B4-BE49-F238E27FC236}">
                <a16:creationId xmlns:a16="http://schemas.microsoft.com/office/drawing/2014/main" id="{9817C016-4BB9-4FE5-B22E-71144BF7C5FD}"/>
              </a:ext>
            </a:extLst>
          </p:cNvPr>
          <p:cNvPicPr>
            <a:picLocks noGrp="1" noChangeAspect="1"/>
          </p:cNvPicPr>
          <p:nvPr>
            <p:ph idx="1"/>
          </p:nvPr>
        </p:nvPicPr>
        <p:blipFill>
          <a:blip r:embed="rId2"/>
          <a:stretch>
            <a:fillRect/>
          </a:stretch>
        </p:blipFill>
        <p:spPr>
          <a:xfrm>
            <a:off x="402272" y="1844516"/>
            <a:ext cx="4600575" cy="2543175"/>
          </a:xfrm>
        </p:spPr>
      </p:pic>
      <p:pic>
        <p:nvPicPr>
          <p:cNvPr id="7" name="Picture 6">
            <a:extLst>
              <a:ext uri="{FF2B5EF4-FFF2-40B4-BE49-F238E27FC236}">
                <a16:creationId xmlns:a16="http://schemas.microsoft.com/office/drawing/2014/main" id="{EFB66249-B499-4D44-8D00-AB843D43CD53}"/>
              </a:ext>
            </a:extLst>
          </p:cNvPr>
          <p:cNvPicPr>
            <a:picLocks noChangeAspect="1"/>
          </p:cNvPicPr>
          <p:nvPr/>
        </p:nvPicPr>
        <p:blipFill>
          <a:blip r:embed="rId3"/>
          <a:stretch>
            <a:fillRect/>
          </a:stretch>
        </p:blipFill>
        <p:spPr>
          <a:xfrm>
            <a:off x="5002847" y="1844516"/>
            <a:ext cx="4933950" cy="2543174"/>
          </a:xfrm>
          <a:prstGeom prst="rect">
            <a:avLst/>
          </a:prstGeom>
        </p:spPr>
      </p:pic>
      <p:sp>
        <p:nvSpPr>
          <p:cNvPr id="3" name="TextBox 2">
            <a:extLst>
              <a:ext uri="{FF2B5EF4-FFF2-40B4-BE49-F238E27FC236}">
                <a16:creationId xmlns:a16="http://schemas.microsoft.com/office/drawing/2014/main" id="{A3A4A45A-4D09-4C3B-8F28-1DFC11AC54A0}"/>
              </a:ext>
            </a:extLst>
          </p:cNvPr>
          <p:cNvSpPr txBox="1"/>
          <p:nvPr/>
        </p:nvSpPr>
        <p:spPr>
          <a:xfrm>
            <a:off x="4274827" y="4722921"/>
            <a:ext cx="1456040" cy="369332"/>
          </a:xfrm>
          <a:prstGeom prst="rect">
            <a:avLst/>
          </a:prstGeom>
          <a:noFill/>
        </p:spPr>
        <p:txBody>
          <a:bodyPr wrap="none" rtlCol="0">
            <a:spAutoFit/>
          </a:bodyPr>
          <a:lstStyle/>
          <a:p>
            <a:r>
              <a:rPr lang="en-US" dirty="0"/>
              <a:t>Decision Tree</a:t>
            </a:r>
          </a:p>
        </p:txBody>
      </p:sp>
    </p:spTree>
    <p:extLst>
      <p:ext uri="{BB962C8B-B14F-4D97-AF65-F5344CB8AC3E}">
        <p14:creationId xmlns:p14="http://schemas.microsoft.com/office/powerpoint/2010/main" val="1682153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6CD54-98D0-41AA-963C-2D6C01CCEC11}"/>
              </a:ext>
            </a:extLst>
          </p:cNvPr>
          <p:cNvSpPr>
            <a:spLocks noGrp="1"/>
          </p:cNvSpPr>
          <p:nvPr>
            <p:ph type="title"/>
          </p:nvPr>
        </p:nvSpPr>
        <p:spPr/>
        <p:txBody>
          <a:bodyPr/>
          <a:lstStyle/>
          <a:p>
            <a:r>
              <a:rPr lang="en-US" dirty="0"/>
              <a:t>inference</a:t>
            </a:r>
          </a:p>
        </p:txBody>
      </p:sp>
      <p:pic>
        <p:nvPicPr>
          <p:cNvPr id="5" name="Content Placeholder 4">
            <a:extLst>
              <a:ext uri="{FF2B5EF4-FFF2-40B4-BE49-F238E27FC236}">
                <a16:creationId xmlns:a16="http://schemas.microsoft.com/office/drawing/2014/main" id="{AE6136A0-7609-4D7F-9088-A53607D66F6C}"/>
              </a:ext>
            </a:extLst>
          </p:cNvPr>
          <p:cNvPicPr>
            <a:picLocks noGrp="1" noChangeAspect="1"/>
          </p:cNvPicPr>
          <p:nvPr>
            <p:ph idx="1"/>
          </p:nvPr>
        </p:nvPicPr>
        <p:blipFill>
          <a:blip r:embed="rId2"/>
          <a:stretch>
            <a:fillRect/>
          </a:stretch>
        </p:blipFill>
        <p:spPr>
          <a:xfrm>
            <a:off x="472123" y="1857534"/>
            <a:ext cx="6710998" cy="2476500"/>
          </a:xfrm>
        </p:spPr>
      </p:pic>
      <p:sp>
        <p:nvSpPr>
          <p:cNvPr id="3" name="TextBox 2">
            <a:extLst>
              <a:ext uri="{FF2B5EF4-FFF2-40B4-BE49-F238E27FC236}">
                <a16:creationId xmlns:a16="http://schemas.microsoft.com/office/drawing/2014/main" id="{7AE1A2F1-7074-4224-9776-08E9692DDF1D}"/>
              </a:ext>
            </a:extLst>
          </p:cNvPr>
          <p:cNvSpPr txBox="1"/>
          <p:nvPr/>
        </p:nvSpPr>
        <p:spPr>
          <a:xfrm>
            <a:off x="2859247" y="4927107"/>
            <a:ext cx="1936749" cy="369332"/>
          </a:xfrm>
          <a:prstGeom prst="rect">
            <a:avLst/>
          </a:prstGeom>
          <a:noFill/>
        </p:spPr>
        <p:txBody>
          <a:bodyPr wrap="none" rtlCol="0">
            <a:spAutoFit/>
          </a:bodyPr>
          <a:lstStyle/>
          <a:p>
            <a:r>
              <a:rPr lang="en-US" dirty="0"/>
              <a:t>Model comparator</a:t>
            </a:r>
          </a:p>
        </p:txBody>
      </p:sp>
      <p:sp>
        <p:nvSpPr>
          <p:cNvPr id="6" name="Rectangle 5">
            <a:extLst>
              <a:ext uri="{FF2B5EF4-FFF2-40B4-BE49-F238E27FC236}">
                <a16:creationId xmlns:a16="http://schemas.microsoft.com/office/drawing/2014/main" id="{AE09B84A-2DF4-4D9D-B79D-85643AEC5B1E}"/>
              </a:ext>
            </a:extLst>
          </p:cNvPr>
          <p:cNvSpPr/>
          <p:nvPr/>
        </p:nvSpPr>
        <p:spPr>
          <a:xfrm>
            <a:off x="7483876" y="1994296"/>
            <a:ext cx="4126932" cy="2031325"/>
          </a:xfrm>
          <a:prstGeom prst="rect">
            <a:avLst/>
          </a:prstGeom>
        </p:spPr>
        <p:txBody>
          <a:bodyPr wrap="square">
            <a:spAutoFit/>
          </a:bodyPr>
          <a:lstStyle/>
          <a:p>
            <a:pPr marL="285750" indent="-285750">
              <a:buFont typeface="Arial" panose="020B0604020202020204" pitchFamily="34" charset="0"/>
              <a:buChar char="•"/>
            </a:pPr>
            <a:r>
              <a:rPr lang="en-US" dirty="0"/>
              <a:t>Using the model comparator, neural network was found to be the best model among all the others.</a:t>
            </a:r>
          </a:p>
          <a:p>
            <a:pPr marL="285750" indent="-285750">
              <a:buFont typeface="Arial" panose="020B0604020202020204" pitchFamily="34" charset="0"/>
              <a:buChar char="•"/>
            </a:pPr>
            <a:r>
              <a:rPr lang="en-US" dirty="0"/>
              <a:t>Overall accuracy is high.</a:t>
            </a:r>
          </a:p>
          <a:p>
            <a:pPr marL="285750" indent="-285750">
              <a:buFont typeface="Arial" panose="020B0604020202020204" pitchFamily="34" charset="0"/>
              <a:buChar char="•"/>
            </a:pPr>
            <a:r>
              <a:rPr lang="en-US" dirty="0"/>
              <a:t>From our observations of confusion matrix, we found satisfactory values for  false negative and true positive rate.</a:t>
            </a:r>
          </a:p>
        </p:txBody>
      </p:sp>
    </p:spTree>
    <p:extLst>
      <p:ext uri="{BB962C8B-B14F-4D97-AF65-F5344CB8AC3E}">
        <p14:creationId xmlns:p14="http://schemas.microsoft.com/office/powerpoint/2010/main" val="699486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68BAB-2385-4711-B0BD-321BD43C7D35}"/>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752BC85C-B545-4D44-A3D9-0DD93009E904}"/>
              </a:ext>
            </a:extLst>
          </p:cNvPr>
          <p:cNvSpPr>
            <a:spLocks noGrp="1"/>
          </p:cNvSpPr>
          <p:nvPr>
            <p:ph idx="1"/>
          </p:nvPr>
        </p:nvSpPr>
        <p:spPr/>
        <p:txBody>
          <a:bodyPr/>
          <a:lstStyle/>
          <a:p>
            <a:r>
              <a:rPr lang="en-US" dirty="0"/>
              <a:t>Introduction and Objective</a:t>
            </a:r>
          </a:p>
          <a:p>
            <a:r>
              <a:rPr lang="en-US" dirty="0"/>
              <a:t>Dataset description</a:t>
            </a:r>
          </a:p>
          <a:p>
            <a:r>
              <a:rPr lang="en-US" dirty="0"/>
              <a:t>Data cleaning</a:t>
            </a:r>
          </a:p>
          <a:p>
            <a:r>
              <a:rPr lang="en-US" dirty="0"/>
              <a:t>Data Visualization using Tableau</a:t>
            </a:r>
          </a:p>
          <a:p>
            <a:r>
              <a:rPr lang="en-US" dirty="0"/>
              <a:t>Data modeling using SAS Enterprise Miner</a:t>
            </a:r>
          </a:p>
          <a:p>
            <a:r>
              <a:rPr lang="en-US" dirty="0"/>
              <a:t>Inferences</a:t>
            </a:r>
          </a:p>
          <a:p>
            <a:r>
              <a:rPr lang="en-US" dirty="0"/>
              <a:t>Conclusion</a:t>
            </a:r>
          </a:p>
          <a:p>
            <a:r>
              <a:rPr lang="en-US"/>
              <a:t>References</a:t>
            </a:r>
            <a:endParaRPr lang="en-US" dirty="0"/>
          </a:p>
          <a:p>
            <a:endParaRPr lang="en-US" dirty="0"/>
          </a:p>
          <a:p>
            <a:endParaRPr lang="en-US" dirty="0"/>
          </a:p>
        </p:txBody>
      </p:sp>
    </p:spTree>
    <p:extLst>
      <p:ext uri="{BB962C8B-B14F-4D97-AF65-F5344CB8AC3E}">
        <p14:creationId xmlns:p14="http://schemas.microsoft.com/office/powerpoint/2010/main" val="3301199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0D2AB-AAFE-4CF6-9369-DF4C8E1ED0C2}"/>
              </a:ext>
            </a:extLst>
          </p:cNvPr>
          <p:cNvSpPr>
            <a:spLocks noGrp="1"/>
          </p:cNvSpPr>
          <p:nvPr>
            <p:ph type="title"/>
          </p:nvPr>
        </p:nvSpPr>
        <p:spPr/>
        <p:txBody>
          <a:bodyPr/>
          <a:lstStyle/>
          <a:p>
            <a:r>
              <a:rPr lang="en-US" dirty="0"/>
              <a:t>Data modelling 2: </a:t>
            </a:r>
            <a:r>
              <a:rPr lang="en-US" dirty="0" err="1"/>
              <a:t>Poutcome</a:t>
            </a:r>
            <a:r>
              <a:rPr lang="en-US" dirty="0"/>
              <a:t> as the target variable</a:t>
            </a:r>
          </a:p>
        </p:txBody>
      </p:sp>
      <p:pic>
        <p:nvPicPr>
          <p:cNvPr id="5" name="Content Placeholder 4">
            <a:extLst>
              <a:ext uri="{FF2B5EF4-FFF2-40B4-BE49-F238E27FC236}">
                <a16:creationId xmlns:a16="http://schemas.microsoft.com/office/drawing/2014/main" id="{FC25B8E9-8DE2-40A7-AE70-C6EB8C399486}"/>
              </a:ext>
            </a:extLst>
          </p:cNvPr>
          <p:cNvPicPr>
            <a:picLocks noGrp="1" noChangeAspect="1"/>
          </p:cNvPicPr>
          <p:nvPr>
            <p:ph idx="1"/>
          </p:nvPr>
        </p:nvPicPr>
        <p:blipFill>
          <a:blip r:embed="rId2"/>
          <a:stretch>
            <a:fillRect/>
          </a:stretch>
        </p:blipFill>
        <p:spPr>
          <a:xfrm>
            <a:off x="920432" y="2272824"/>
            <a:ext cx="10086975" cy="1704372"/>
          </a:xfrm>
        </p:spPr>
      </p:pic>
      <p:pic>
        <p:nvPicPr>
          <p:cNvPr id="7" name="Picture 6">
            <a:extLst>
              <a:ext uri="{FF2B5EF4-FFF2-40B4-BE49-F238E27FC236}">
                <a16:creationId xmlns:a16="http://schemas.microsoft.com/office/drawing/2014/main" id="{3FA26876-71FF-4EC3-B845-5793046EF943}"/>
              </a:ext>
            </a:extLst>
          </p:cNvPr>
          <p:cNvPicPr>
            <a:picLocks noChangeAspect="1"/>
          </p:cNvPicPr>
          <p:nvPr/>
        </p:nvPicPr>
        <p:blipFill>
          <a:blip r:embed="rId3"/>
          <a:stretch>
            <a:fillRect/>
          </a:stretch>
        </p:blipFill>
        <p:spPr>
          <a:xfrm>
            <a:off x="57803" y="4055810"/>
            <a:ext cx="2869248" cy="2299176"/>
          </a:xfrm>
          <a:prstGeom prst="rect">
            <a:avLst/>
          </a:prstGeom>
        </p:spPr>
      </p:pic>
      <p:pic>
        <p:nvPicPr>
          <p:cNvPr id="9" name="Picture 8">
            <a:extLst>
              <a:ext uri="{FF2B5EF4-FFF2-40B4-BE49-F238E27FC236}">
                <a16:creationId xmlns:a16="http://schemas.microsoft.com/office/drawing/2014/main" id="{0B526858-60CF-461B-9307-359843BDE24A}"/>
              </a:ext>
            </a:extLst>
          </p:cNvPr>
          <p:cNvPicPr>
            <a:picLocks noChangeAspect="1"/>
          </p:cNvPicPr>
          <p:nvPr/>
        </p:nvPicPr>
        <p:blipFill>
          <a:blip r:embed="rId4"/>
          <a:stretch>
            <a:fillRect/>
          </a:stretch>
        </p:blipFill>
        <p:spPr>
          <a:xfrm>
            <a:off x="2920752" y="4055810"/>
            <a:ext cx="3423920" cy="2299176"/>
          </a:xfrm>
          <a:prstGeom prst="rect">
            <a:avLst/>
          </a:prstGeom>
        </p:spPr>
      </p:pic>
      <p:pic>
        <p:nvPicPr>
          <p:cNvPr id="11" name="Picture 10">
            <a:extLst>
              <a:ext uri="{FF2B5EF4-FFF2-40B4-BE49-F238E27FC236}">
                <a16:creationId xmlns:a16="http://schemas.microsoft.com/office/drawing/2014/main" id="{69ED1202-B0F1-4F17-BFC6-F3CD35D05134}"/>
              </a:ext>
            </a:extLst>
          </p:cNvPr>
          <p:cNvPicPr>
            <a:picLocks noChangeAspect="1"/>
          </p:cNvPicPr>
          <p:nvPr/>
        </p:nvPicPr>
        <p:blipFill>
          <a:blip r:embed="rId5"/>
          <a:stretch>
            <a:fillRect/>
          </a:stretch>
        </p:blipFill>
        <p:spPr>
          <a:xfrm>
            <a:off x="9412879" y="4057480"/>
            <a:ext cx="2651761" cy="2299177"/>
          </a:xfrm>
          <a:prstGeom prst="rect">
            <a:avLst/>
          </a:prstGeom>
        </p:spPr>
      </p:pic>
      <p:pic>
        <p:nvPicPr>
          <p:cNvPr id="13" name="Picture 12">
            <a:extLst>
              <a:ext uri="{FF2B5EF4-FFF2-40B4-BE49-F238E27FC236}">
                <a16:creationId xmlns:a16="http://schemas.microsoft.com/office/drawing/2014/main" id="{D9440059-CCF5-4511-B6F6-02C4157E2644}"/>
              </a:ext>
            </a:extLst>
          </p:cNvPr>
          <p:cNvPicPr>
            <a:picLocks noChangeAspect="1"/>
          </p:cNvPicPr>
          <p:nvPr/>
        </p:nvPicPr>
        <p:blipFill>
          <a:blip r:embed="rId6"/>
          <a:stretch>
            <a:fillRect/>
          </a:stretch>
        </p:blipFill>
        <p:spPr>
          <a:xfrm>
            <a:off x="6314397" y="4055810"/>
            <a:ext cx="3098482" cy="2299176"/>
          </a:xfrm>
          <a:prstGeom prst="rect">
            <a:avLst/>
          </a:prstGeom>
        </p:spPr>
      </p:pic>
      <p:sp>
        <p:nvSpPr>
          <p:cNvPr id="6" name="TextBox 5">
            <a:extLst>
              <a:ext uri="{FF2B5EF4-FFF2-40B4-BE49-F238E27FC236}">
                <a16:creationId xmlns:a16="http://schemas.microsoft.com/office/drawing/2014/main" id="{A9C79171-F13E-430C-B396-C07724789978}"/>
              </a:ext>
            </a:extLst>
          </p:cNvPr>
          <p:cNvSpPr txBox="1"/>
          <p:nvPr/>
        </p:nvSpPr>
        <p:spPr>
          <a:xfrm>
            <a:off x="2095128" y="6349564"/>
            <a:ext cx="1651247" cy="369332"/>
          </a:xfrm>
          <a:prstGeom prst="rect">
            <a:avLst/>
          </a:prstGeom>
          <a:noFill/>
        </p:spPr>
        <p:txBody>
          <a:bodyPr wrap="square" rtlCol="0">
            <a:spAutoFit/>
          </a:bodyPr>
          <a:lstStyle/>
          <a:p>
            <a:r>
              <a:rPr lang="en-US" dirty="0"/>
              <a:t>Decision tree</a:t>
            </a:r>
          </a:p>
        </p:txBody>
      </p:sp>
      <p:sp>
        <p:nvSpPr>
          <p:cNvPr id="8" name="TextBox 7">
            <a:extLst>
              <a:ext uri="{FF2B5EF4-FFF2-40B4-BE49-F238E27FC236}">
                <a16:creationId xmlns:a16="http://schemas.microsoft.com/office/drawing/2014/main" id="{4104C977-39B8-4748-8829-A1325827E450}"/>
              </a:ext>
            </a:extLst>
          </p:cNvPr>
          <p:cNvSpPr txBox="1"/>
          <p:nvPr/>
        </p:nvSpPr>
        <p:spPr>
          <a:xfrm>
            <a:off x="8519193" y="6377623"/>
            <a:ext cx="1787371" cy="369332"/>
          </a:xfrm>
          <a:prstGeom prst="rect">
            <a:avLst/>
          </a:prstGeom>
          <a:noFill/>
        </p:spPr>
        <p:txBody>
          <a:bodyPr wrap="square" rtlCol="0">
            <a:spAutoFit/>
          </a:bodyPr>
          <a:lstStyle/>
          <a:p>
            <a:r>
              <a:rPr lang="en-US" dirty="0"/>
              <a:t>Random Forest</a:t>
            </a:r>
          </a:p>
        </p:txBody>
      </p:sp>
    </p:spTree>
    <p:extLst>
      <p:ext uri="{BB962C8B-B14F-4D97-AF65-F5344CB8AC3E}">
        <p14:creationId xmlns:p14="http://schemas.microsoft.com/office/powerpoint/2010/main" val="132330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7A1B4-8469-4F95-8CE7-0FFC1D993259}"/>
              </a:ext>
            </a:extLst>
          </p:cNvPr>
          <p:cNvSpPr>
            <a:spLocks noGrp="1"/>
          </p:cNvSpPr>
          <p:nvPr>
            <p:ph type="title"/>
          </p:nvPr>
        </p:nvSpPr>
        <p:spPr/>
        <p:txBody>
          <a:bodyPr/>
          <a:lstStyle/>
          <a:p>
            <a:r>
              <a:rPr lang="en-US" dirty="0"/>
              <a:t>Inference</a:t>
            </a:r>
          </a:p>
        </p:txBody>
      </p:sp>
      <p:pic>
        <p:nvPicPr>
          <p:cNvPr id="5" name="Content Placeholder 4">
            <a:extLst>
              <a:ext uri="{FF2B5EF4-FFF2-40B4-BE49-F238E27FC236}">
                <a16:creationId xmlns:a16="http://schemas.microsoft.com/office/drawing/2014/main" id="{1402DD0D-F4FA-4FE1-9831-845EAE7BF079}"/>
              </a:ext>
            </a:extLst>
          </p:cNvPr>
          <p:cNvPicPr>
            <a:picLocks noGrp="1" noChangeAspect="1"/>
          </p:cNvPicPr>
          <p:nvPr>
            <p:ph idx="1"/>
          </p:nvPr>
        </p:nvPicPr>
        <p:blipFill>
          <a:blip r:embed="rId2"/>
          <a:stretch>
            <a:fillRect/>
          </a:stretch>
        </p:blipFill>
        <p:spPr>
          <a:xfrm>
            <a:off x="449270" y="1876425"/>
            <a:ext cx="7168499" cy="3678238"/>
          </a:xfrm>
        </p:spPr>
      </p:pic>
      <p:sp>
        <p:nvSpPr>
          <p:cNvPr id="7" name="TextBox 6">
            <a:extLst>
              <a:ext uri="{FF2B5EF4-FFF2-40B4-BE49-F238E27FC236}">
                <a16:creationId xmlns:a16="http://schemas.microsoft.com/office/drawing/2014/main" id="{35B17E8A-2BE8-4214-9C37-792603ACAC09}"/>
              </a:ext>
            </a:extLst>
          </p:cNvPr>
          <p:cNvSpPr txBox="1"/>
          <p:nvPr/>
        </p:nvSpPr>
        <p:spPr>
          <a:xfrm>
            <a:off x="7705818" y="1876425"/>
            <a:ext cx="3151573" cy="1754326"/>
          </a:xfrm>
          <a:prstGeom prst="rect">
            <a:avLst/>
          </a:prstGeom>
          <a:noFill/>
        </p:spPr>
        <p:txBody>
          <a:bodyPr wrap="square" rtlCol="0">
            <a:spAutoFit/>
          </a:bodyPr>
          <a:lstStyle/>
          <a:p>
            <a:r>
              <a:rPr lang="en-US" dirty="0"/>
              <a:t>Using the model comparator, Random Forest model with a misclassification rate of 16.22% was the best among all the others</a:t>
            </a:r>
          </a:p>
          <a:p>
            <a:endParaRPr lang="en-US" dirty="0"/>
          </a:p>
        </p:txBody>
      </p:sp>
    </p:spTree>
    <p:extLst>
      <p:ext uri="{BB962C8B-B14F-4D97-AF65-F5344CB8AC3E}">
        <p14:creationId xmlns:p14="http://schemas.microsoft.com/office/powerpoint/2010/main" val="2783825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D08B9-167A-4088-8565-48A6D2F5DDB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7340373-25EE-4B1C-A4B4-B230F7A7745C}"/>
              </a:ext>
            </a:extLst>
          </p:cNvPr>
          <p:cNvSpPr>
            <a:spLocks noGrp="1"/>
          </p:cNvSpPr>
          <p:nvPr>
            <p:ph idx="1"/>
          </p:nvPr>
        </p:nvSpPr>
        <p:spPr>
          <a:xfrm>
            <a:off x="581191" y="3784107"/>
            <a:ext cx="11029615" cy="2056937"/>
          </a:xfrm>
        </p:spPr>
        <p:txBody>
          <a:bodyPr/>
          <a:lstStyle/>
          <a:p>
            <a:r>
              <a:rPr lang="en-US" dirty="0"/>
              <a:t>From the analysis of Data Model 1, a prediction can be made to know if the customers are going to make a term deposit or not which will help the bank improve its revenue which in turn adds to the business value.</a:t>
            </a:r>
          </a:p>
          <a:p>
            <a:r>
              <a:rPr lang="en-US" dirty="0"/>
              <a:t>From the analysis of Data Model 2, we can predict if a customer responds to a certain marketing campaign which can be used to target a specific customer base for future campaigns and save marketing expenditure.</a:t>
            </a:r>
          </a:p>
        </p:txBody>
      </p:sp>
      <p:graphicFrame>
        <p:nvGraphicFramePr>
          <p:cNvPr id="7" name="Object 6">
            <a:extLst>
              <a:ext uri="{FF2B5EF4-FFF2-40B4-BE49-F238E27FC236}">
                <a16:creationId xmlns:a16="http://schemas.microsoft.com/office/drawing/2014/main" id="{0851F45D-3CE7-4B6F-BD79-63DF8AE0ACA5}"/>
              </a:ext>
            </a:extLst>
          </p:cNvPr>
          <p:cNvGraphicFramePr>
            <a:graphicFrameLocks noChangeAspect="1"/>
          </p:cNvGraphicFramePr>
          <p:nvPr>
            <p:extLst>
              <p:ext uri="{D42A27DB-BD31-4B8C-83A1-F6EECF244321}">
                <p14:modId xmlns:p14="http://schemas.microsoft.com/office/powerpoint/2010/main" val="172552798"/>
              </p:ext>
            </p:extLst>
          </p:nvPr>
        </p:nvGraphicFramePr>
        <p:xfrm>
          <a:off x="756080" y="2051129"/>
          <a:ext cx="2200183" cy="1906063"/>
        </p:xfrm>
        <a:graphic>
          <a:graphicData uri="http://schemas.openxmlformats.org/presentationml/2006/ole">
            <mc:AlternateContent xmlns:mc="http://schemas.openxmlformats.org/markup-compatibility/2006">
              <mc:Choice xmlns:v="urn:schemas-microsoft-com:vml" Requires="v">
                <p:oleObj spid="_x0000_s1052" name="Acrobat Document" showAsIcon="1" r:id="rId3" imgW="914400" imgH="792360" progId="AcroExch.Document.DC">
                  <p:embed/>
                </p:oleObj>
              </mc:Choice>
              <mc:Fallback>
                <p:oleObj name="Acrobat Document" showAsIcon="1" r:id="rId3" imgW="914400" imgH="792360" progId="AcroExch.Document.DC">
                  <p:embed/>
                  <p:pic>
                    <p:nvPicPr>
                      <p:cNvPr id="0" name=""/>
                      <p:cNvPicPr/>
                      <p:nvPr/>
                    </p:nvPicPr>
                    <p:blipFill>
                      <a:blip r:embed="rId4"/>
                      <a:stretch>
                        <a:fillRect/>
                      </a:stretch>
                    </p:blipFill>
                    <p:spPr>
                      <a:xfrm>
                        <a:off x="756080" y="2051129"/>
                        <a:ext cx="2200183" cy="1906063"/>
                      </a:xfrm>
                      <a:prstGeom prst="rect">
                        <a:avLst/>
                      </a:prstGeom>
                    </p:spPr>
                  </p:pic>
                </p:oleObj>
              </mc:Fallback>
            </mc:AlternateContent>
          </a:graphicData>
        </a:graphic>
      </p:graphicFrame>
    </p:spTree>
    <p:extLst>
      <p:ext uri="{BB962C8B-B14F-4D97-AF65-F5344CB8AC3E}">
        <p14:creationId xmlns:p14="http://schemas.microsoft.com/office/powerpoint/2010/main" val="1324551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2D092-F039-40A9-A569-2C6BA7FFA01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B9F44F4-D276-4B34-9CC6-EE7572C114B4}"/>
              </a:ext>
            </a:extLst>
          </p:cNvPr>
          <p:cNvSpPr>
            <a:spLocks noGrp="1"/>
          </p:cNvSpPr>
          <p:nvPr>
            <p:ph idx="1"/>
          </p:nvPr>
        </p:nvSpPr>
        <p:spPr/>
        <p:txBody>
          <a:bodyPr>
            <a:normAutofit fontScale="92500" lnSpcReduction="20000"/>
          </a:bodyPr>
          <a:lstStyle/>
          <a:p>
            <a:r>
              <a:rPr lang="en-US" dirty="0">
                <a:hlinkClick r:id="rId2"/>
              </a:rPr>
              <a:t>http://support.sas.com/documentation/cdl/en/emgsj/66018/HTML/default/viewer.htm#n1docbb4hkr3nwn1ukqzqmme48yn.htm</a:t>
            </a:r>
            <a:r>
              <a:rPr lang="en-US" dirty="0"/>
              <a:t> </a:t>
            </a:r>
          </a:p>
          <a:p>
            <a:endParaRPr lang="en-US" dirty="0"/>
          </a:p>
          <a:p>
            <a:r>
              <a:rPr lang="en-US" dirty="0">
                <a:hlinkClick r:id="rId3"/>
              </a:rPr>
              <a:t>http://support.sas.com/documentation/cdl/en/stathpug/68163/HTML/default/viewer.htm#stathpug_hpsplit_details01.htm</a:t>
            </a:r>
            <a:r>
              <a:rPr lang="en-US" dirty="0"/>
              <a:t> </a:t>
            </a:r>
          </a:p>
          <a:p>
            <a:endParaRPr lang="en-US" dirty="0"/>
          </a:p>
          <a:p>
            <a:r>
              <a:rPr lang="en-US" dirty="0">
                <a:hlinkClick r:id="rId4"/>
              </a:rPr>
              <a:t>http://support.sas.com/documentation/cdl/en/emgsj/64144/HTML/default/viewer.htm#p03iy98sk0c9bvn1r6x7ppx8uj08.htm</a:t>
            </a:r>
            <a:r>
              <a:rPr lang="en-US" dirty="0"/>
              <a:t> </a:t>
            </a:r>
          </a:p>
          <a:p>
            <a:endParaRPr lang="en-US" dirty="0"/>
          </a:p>
          <a:p>
            <a:r>
              <a:rPr lang="en-US" dirty="0">
                <a:hlinkClick r:id="rId5"/>
              </a:rPr>
              <a:t>http://support.sas.com/documentation/cdl/en/prochp/67530/HTML/default/viewer.htm#prochp_hpimpute_syntax05.htm</a:t>
            </a:r>
            <a:r>
              <a:rPr lang="en-US" dirty="0"/>
              <a:t> </a:t>
            </a:r>
          </a:p>
          <a:p>
            <a:endParaRPr lang="en-US" dirty="0"/>
          </a:p>
          <a:p>
            <a:r>
              <a:rPr lang="en-US" dirty="0">
                <a:hlinkClick r:id="rId6"/>
              </a:rPr>
              <a:t>https://www.mwsug.org/proceedings/2016/AA/MWSUG-2016-AA20.pdf</a:t>
            </a:r>
            <a:r>
              <a:rPr lang="en-US" dirty="0"/>
              <a:t> </a:t>
            </a:r>
          </a:p>
        </p:txBody>
      </p:sp>
    </p:spTree>
    <p:extLst>
      <p:ext uri="{BB962C8B-B14F-4D97-AF65-F5344CB8AC3E}">
        <p14:creationId xmlns:p14="http://schemas.microsoft.com/office/powerpoint/2010/main" val="1274960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E2F67-2B2C-4D90-B169-6095FFE027E8}"/>
              </a:ext>
            </a:extLst>
          </p:cNvPr>
          <p:cNvSpPr>
            <a:spLocks noGrp="1"/>
          </p:cNvSpPr>
          <p:nvPr>
            <p:ph type="title"/>
          </p:nvPr>
        </p:nvSpPr>
        <p:spPr>
          <a:xfrm>
            <a:off x="2330093" y="2664121"/>
            <a:ext cx="11029616" cy="1013800"/>
          </a:xfrm>
        </p:spPr>
        <p:txBody>
          <a:bodyPr/>
          <a:lstStyle/>
          <a:p>
            <a:r>
              <a:rPr lang="en-US" dirty="0"/>
              <a:t>Thank you</a:t>
            </a:r>
          </a:p>
        </p:txBody>
      </p:sp>
      <p:sp>
        <p:nvSpPr>
          <p:cNvPr id="4" name="TextBox 3">
            <a:extLst>
              <a:ext uri="{FF2B5EF4-FFF2-40B4-BE49-F238E27FC236}">
                <a16:creationId xmlns:a16="http://schemas.microsoft.com/office/drawing/2014/main" id="{BB7E7870-E82D-451F-8BF4-37DE4DC7E4D0}"/>
              </a:ext>
            </a:extLst>
          </p:cNvPr>
          <p:cNvSpPr txBox="1"/>
          <p:nvPr/>
        </p:nvSpPr>
        <p:spPr>
          <a:xfrm>
            <a:off x="3142694" y="3323978"/>
            <a:ext cx="5619565" cy="707886"/>
          </a:xfrm>
          <a:prstGeom prst="rect">
            <a:avLst/>
          </a:prstGeom>
          <a:noFill/>
        </p:spPr>
        <p:txBody>
          <a:bodyPr wrap="square" rtlCol="0">
            <a:spAutoFit/>
          </a:bodyPr>
          <a:lstStyle/>
          <a:p>
            <a:pPr algn="ctr"/>
            <a:r>
              <a:rPr lang="en-US" sz="4000" dirty="0"/>
              <a:t>THANK YOU</a:t>
            </a:r>
          </a:p>
        </p:txBody>
      </p:sp>
    </p:spTree>
    <p:extLst>
      <p:ext uri="{BB962C8B-B14F-4D97-AF65-F5344CB8AC3E}">
        <p14:creationId xmlns:p14="http://schemas.microsoft.com/office/powerpoint/2010/main" val="1494118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08193-A604-4DA8-898C-B628D751DA50}"/>
              </a:ext>
            </a:extLst>
          </p:cNvPr>
          <p:cNvSpPr>
            <a:spLocks noGrp="1"/>
          </p:cNvSpPr>
          <p:nvPr>
            <p:ph type="title"/>
          </p:nvPr>
        </p:nvSpPr>
        <p:spPr/>
        <p:txBody>
          <a:bodyPr/>
          <a:lstStyle/>
          <a:p>
            <a:r>
              <a:rPr lang="en-US" dirty="0"/>
              <a:t>Reason to take up a bank data set</a:t>
            </a:r>
          </a:p>
        </p:txBody>
      </p:sp>
      <p:sp>
        <p:nvSpPr>
          <p:cNvPr id="3" name="Content Placeholder 2">
            <a:extLst>
              <a:ext uri="{FF2B5EF4-FFF2-40B4-BE49-F238E27FC236}">
                <a16:creationId xmlns:a16="http://schemas.microsoft.com/office/drawing/2014/main" id="{37E20E30-BD4C-4052-A9EE-B2364643D281}"/>
              </a:ext>
            </a:extLst>
          </p:cNvPr>
          <p:cNvSpPr>
            <a:spLocks noGrp="1"/>
          </p:cNvSpPr>
          <p:nvPr>
            <p:ph idx="1"/>
          </p:nvPr>
        </p:nvSpPr>
        <p:spPr/>
        <p:txBody>
          <a:bodyPr/>
          <a:lstStyle/>
          <a:p>
            <a:r>
              <a:rPr lang="en-US" dirty="0"/>
              <a:t>Banking/Finance is one of the most critical sectors which involves a lot of transactions per minute worldwide. It is a pressing need to maintain integrity in data as a small margin of error also would lead to a loss of monetary value either for the bank or for the customer.</a:t>
            </a:r>
          </a:p>
        </p:txBody>
      </p:sp>
    </p:spTree>
    <p:extLst>
      <p:ext uri="{BB962C8B-B14F-4D97-AF65-F5344CB8AC3E}">
        <p14:creationId xmlns:p14="http://schemas.microsoft.com/office/powerpoint/2010/main" val="3730668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F752-47DB-4E0B-BB13-98FB8AE841EE}"/>
              </a:ext>
            </a:extLst>
          </p:cNvPr>
          <p:cNvSpPr>
            <a:spLocks noGrp="1"/>
          </p:cNvSpPr>
          <p:nvPr>
            <p:ph type="title"/>
          </p:nvPr>
        </p:nvSpPr>
        <p:spPr>
          <a:xfrm>
            <a:off x="581192" y="692631"/>
            <a:ext cx="11029616" cy="1013800"/>
          </a:xfrm>
        </p:spPr>
        <p:txBody>
          <a:bodyPr/>
          <a:lstStyle/>
          <a:p>
            <a:r>
              <a:rPr lang="en-US" dirty="0"/>
              <a:t>Objective</a:t>
            </a:r>
          </a:p>
        </p:txBody>
      </p:sp>
      <p:sp>
        <p:nvSpPr>
          <p:cNvPr id="3" name="Content Placeholder 2">
            <a:extLst>
              <a:ext uri="{FF2B5EF4-FFF2-40B4-BE49-F238E27FC236}">
                <a16:creationId xmlns:a16="http://schemas.microsoft.com/office/drawing/2014/main" id="{F9B71274-66A3-4A16-876F-9972A760E998}"/>
              </a:ext>
            </a:extLst>
          </p:cNvPr>
          <p:cNvSpPr>
            <a:spLocks noGrp="1"/>
          </p:cNvSpPr>
          <p:nvPr>
            <p:ph idx="1"/>
          </p:nvPr>
        </p:nvSpPr>
        <p:spPr/>
        <p:txBody>
          <a:bodyPr>
            <a:normAutofit/>
          </a:bodyPr>
          <a:lstStyle/>
          <a:p>
            <a:r>
              <a:rPr lang="en-US" sz="2000" dirty="0"/>
              <a:t>To predict if the bank customers will subscribe  for a term deposit.</a:t>
            </a:r>
          </a:p>
          <a:p>
            <a:r>
              <a:rPr lang="en-US" sz="2000" dirty="0"/>
              <a:t>To evaluate how many customers have responded to a marketing campaign by taking a loan.</a:t>
            </a:r>
          </a:p>
          <a:p>
            <a:endParaRPr lang="en-US" sz="2000" dirty="0"/>
          </a:p>
          <a:p>
            <a:endParaRPr lang="en-US" sz="2000" dirty="0"/>
          </a:p>
        </p:txBody>
      </p:sp>
    </p:spTree>
    <p:extLst>
      <p:ext uri="{BB962C8B-B14F-4D97-AF65-F5344CB8AC3E}">
        <p14:creationId xmlns:p14="http://schemas.microsoft.com/office/powerpoint/2010/main" val="21915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A1AB4-294F-464D-93F6-079ADD48B32E}"/>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4262C305-FD45-425B-A40F-1426996AB2C3}"/>
              </a:ext>
            </a:extLst>
          </p:cNvPr>
          <p:cNvSpPr>
            <a:spLocks noGrp="1"/>
          </p:cNvSpPr>
          <p:nvPr>
            <p:ph idx="1"/>
          </p:nvPr>
        </p:nvSpPr>
        <p:spPr>
          <a:xfrm>
            <a:off x="581192" y="2180496"/>
            <a:ext cx="11029615" cy="4277454"/>
          </a:xfrm>
        </p:spPr>
        <p:txBody>
          <a:bodyPr>
            <a:noAutofit/>
          </a:bodyPr>
          <a:lstStyle/>
          <a:p>
            <a:endParaRPr lang="en-US" sz="2000" dirty="0"/>
          </a:p>
          <a:p>
            <a:r>
              <a:rPr lang="en-US" sz="2000" dirty="0"/>
              <a:t>Source : Kaggle</a:t>
            </a:r>
          </a:p>
          <a:p>
            <a:pPr marL="0" indent="0">
              <a:spcAft>
                <a:spcPts val="1200"/>
              </a:spcAft>
              <a:buNone/>
            </a:pPr>
            <a:r>
              <a:rPr lang="en-US" sz="2000" dirty="0">
                <a:hlinkClick r:id="rId2"/>
              </a:rPr>
              <a:t>https://archive.ics.uci.edu/ml/datasets/bank+marketing</a:t>
            </a:r>
            <a:endParaRPr lang="en-US" sz="2000" dirty="0"/>
          </a:p>
          <a:p>
            <a:pPr>
              <a:spcAft>
                <a:spcPts val="1200"/>
              </a:spcAft>
            </a:pPr>
            <a:r>
              <a:rPr lang="en-US" sz="2000" dirty="0"/>
              <a:t>Total Observations – 45211</a:t>
            </a:r>
          </a:p>
          <a:p>
            <a:r>
              <a:rPr lang="en-US" sz="2000" dirty="0"/>
              <a:t>Total Fields – 17</a:t>
            </a:r>
          </a:p>
          <a:p>
            <a:pPr lvl="1"/>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17 variables</a:t>
            </a:r>
          </a:p>
          <a:p>
            <a:pPr lvl="1"/>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Categorical – 6</a:t>
            </a:r>
          </a:p>
          <a:p>
            <a:pPr lvl="1"/>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Numeric- 7</a:t>
            </a:r>
          </a:p>
          <a:p>
            <a:pPr lvl="1"/>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Binary-4</a:t>
            </a:r>
          </a:p>
          <a:p>
            <a:endParaRPr lang="en-US" sz="2000" dirty="0"/>
          </a:p>
          <a:p>
            <a:endParaRPr lang="en-US" sz="2000" dirty="0"/>
          </a:p>
        </p:txBody>
      </p:sp>
    </p:spTree>
    <p:extLst>
      <p:ext uri="{BB962C8B-B14F-4D97-AF65-F5344CB8AC3E}">
        <p14:creationId xmlns:p14="http://schemas.microsoft.com/office/powerpoint/2010/main" val="3755644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22606-CE81-4724-90DF-CC65C53972C4}"/>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346FC112-AC10-469B-9389-BA28B4C4FF27}"/>
              </a:ext>
            </a:extLst>
          </p:cNvPr>
          <p:cNvSpPr>
            <a:spLocks noGrp="1"/>
          </p:cNvSpPr>
          <p:nvPr>
            <p:ph idx="1"/>
          </p:nvPr>
        </p:nvSpPr>
        <p:spPr/>
        <p:txBody>
          <a:bodyPr/>
          <a:lstStyle/>
          <a:p>
            <a:pPr lvl="1"/>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2 Target Variable  </a:t>
            </a:r>
          </a:p>
          <a:p>
            <a:pPr lvl="2"/>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Term_deposit</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 binary</a:t>
            </a:r>
          </a:p>
          <a:p>
            <a:pPr lvl="2"/>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Poutcome</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categorical</a:t>
            </a:r>
          </a:p>
          <a:p>
            <a:endParaRPr lang="en-US" dirty="0"/>
          </a:p>
        </p:txBody>
      </p:sp>
    </p:spTree>
    <p:extLst>
      <p:ext uri="{BB962C8B-B14F-4D97-AF65-F5344CB8AC3E}">
        <p14:creationId xmlns:p14="http://schemas.microsoft.com/office/powerpoint/2010/main" val="2868276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A757-F3FA-40FD-A254-1B4466BB86DF}"/>
              </a:ext>
            </a:extLst>
          </p:cNvPr>
          <p:cNvSpPr>
            <a:spLocks noGrp="1"/>
          </p:cNvSpPr>
          <p:nvPr>
            <p:ph type="title"/>
          </p:nvPr>
        </p:nvSpPr>
        <p:spPr/>
        <p:txBody>
          <a:bodyPr/>
          <a:lstStyle/>
          <a:p>
            <a:r>
              <a:rPr lang="en-US" dirty="0"/>
              <a:t>Data fields</a:t>
            </a:r>
          </a:p>
        </p:txBody>
      </p:sp>
      <p:graphicFrame>
        <p:nvGraphicFramePr>
          <p:cNvPr id="4" name="Content Placeholder 3">
            <a:extLst>
              <a:ext uri="{FF2B5EF4-FFF2-40B4-BE49-F238E27FC236}">
                <a16:creationId xmlns:a16="http://schemas.microsoft.com/office/drawing/2014/main" id="{60DA594B-C34C-4938-9FF0-FF5E99B26483}"/>
              </a:ext>
            </a:extLst>
          </p:cNvPr>
          <p:cNvGraphicFramePr>
            <a:graphicFrameLocks noGrp="1"/>
          </p:cNvGraphicFramePr>
          <p:nvPr>
            <p:ph idx="1"/>
            <p:extLst>
              <p:ext uri="{D42A27DB-BD31-4B8C-83A1-F6EECF244321}">
                <p14:modId xmlns:p14="http://schemas.microsoft.com/office/powerpoint/2010/main" val="441339549"/>
              </p:ext>
            </p:extLst>
          </p:nvPr>
        </p:nvGraphicFramePr>
        <p:xfrm>
          <a:off x="452120" y="1803663"/>
          <a:ext cx="11287760" cy="4974438"/>
        </p:xfrm>
        <a:graphic>
          <a:graphicData uri="http://schemas.openxmlformats.org/drawingml/2006/table">
            <a:tbl>
              <a:tblPr firstRow="1" firstCol="1" bandRow="1">
                <a:tableStyleId>{5C22544A-7EE6-4342-B048-85BDC9FD1C3A}</a:tableStyleId>
              </a:tblPr>
              <a:tblGrid>
                <a:gridCol w="2111062">
                  <a:extLst>
                    <a:ext uri="{9D8B030D-6E8A-4147-A177-3AD203B41FA5}">
                      <a16:colId xmlns:a16="http://schemas.microsoft.com/office/drawing/2014/main" val="1225363557"/>
                    </a:ext>
                  </a:extLst>
                </a:gridCol>
                <a:gridCol w="9176698">
                  <a:extLst>
                    <a:ext uri="{9D8B030D-6E8A-4147-A177-3AD203B41FA5}">
                      <a16:colId xmlns:a16="http://schemas.microsoft.com/office/drawing/2014/main" val="2000264197"/>
                    </a:ext>
                  </a:extLst>
                </a:gridCol>
              </a:tblGrid>
              <a:tr h="232436">
                <a:tc>
                  <a:txBody>
                    <a:bodyPr/>
                    <a:lstStyle/>
                    <a:p>
                      <a:pPr marL="0" marR="0">
                        <a:lnSpc>
                          <a:spcPct val="107000"/>
                        </a:lnSpc>
                        <a:spcBef>
                          <a:spcPts val="0"/>
                        </a:spcBef>
                        <a:spcAft>
                          <a:spcPts val="0"/>
                        </a:spcAft>
                      </a:pPr>
                      <a:r>
                        <a:rPr lang="en-US" sz="1600" dirty="0">
                          <a:effectLst/>
                        </a:rPr>
                        <a:t>Attribute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dirty="0">
                          <a:effectLst/>
                        </a:rPr>
                        <a:t>Description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64812350"/>
                  </a:ext>
                </a:extLst>
              </a:tr>
              <a:tr h="232436">
                <a:tc>
                  <a:txBody>
                    <a:bodyPr/>
                    <a:lstStyle/>
                    <a:p>
                      <a:pPr marL="0" marR="0">
                        <a:lnSpc>
                          <a:spcPct val="107000"/>
                        </a:lnSpc>
                        <a:spcBef>
                          <a:spcPts val="0"/>
                        </a:spcBef>
                        <a:spcAft>
                          <a:spcPts val="0"/>
                        </a:spcAft>
                      </a:pPr>
                      <a:r>
                        <a:rPr lang="en-US" sz="1600">
                          <a:effectLst/>
                        </a:rPr>
                        <a:t>Age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dirty="0">
                          <a:effectLst/>
                        </a:rPr>
                        <a:t>Age of the customer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57692832"/>
                  </a:ext>
                </a:extLst>
              </a:tr>
              <a:tr h="232436">
                <a:tc>
                  <a:txBody>
                    <a:bodyPr/>
                    <a:lstStyle/>
                    <a:p>
                      <a:pPr marL="0" marR="0">
                        <a:lnSpc>
                          <a:spcPct val="107000"/>
                        </a:lnSpc>
                        <a:spcBef>
                          <a:spcPts val="0"/>
                        </a:spcBef>
                        <a:spcAft>
                          <a:spcPts val="0"/>
                        </a:spcAft>
                      </a:pPr>
                      <a:r>
                        <a:rPr lang="en-US" sz="1600">
                          <a:effectLst/>
                        </a:rPr>
                        <a:t>Job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dirty="0">
                          <a:effectLst/>
                        </a:rPr>
                        <a:t>Job of the customer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94186248"/>
                  </a:ext>
                </a:extLst>
              </a:tr>
              <a:tr h="232436">
                <a:tc>
                  <a:txBody>
                    <a:bodyPr/>
                    <a:lstStyle/>
                    <a:p>
                      <a:pPr marL="0" marR="0">
                        <a:lnSpc>
                          <a:spcPct val="107000"/>
                        </a:lnSpc>
                        <a:spcBef>
                          <a:spcPts val="0"/>
                        </a:spcBef>
                        <a:spcAft>
                          <a:spcPts val="0"/>
                        </a:spcAft>
                      </a:pPr>
                      <a:r>
                        <a:rPr lang="en-US" sz="1600">
                          <a:effectLst/>
                        </a:rPr>
                        <a:t>Marital_Status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dirty="0">
                          <a:effectLst/>
                        </a:rPr>
                        <a:t>Marital status of the customer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68358144"/>
                  </a:ext>
                </a:extLst>
              </a:tr>
              <a:tr h="232436">
                <a:tc>
                  <a:txBody>
                    <a:bodyPr/>
                    <a:lstStyle/>
                    <a:p>
                      <a:pPr marL="0" marR="0">
                        <a:lnSpc>
                          <a:spcPct val="107000"/>
                        </a:lnSpc>
                        <a:spcBef>
                          <a:spcPts val="0"/>
                        </a:spcBef>
                        <a:spcAft>
                          <a:spcPts val="0"/>
                        </a:spcAft>
                      </a:pPr>
                      <a:r>
                        <a:rPr lang="en-US" sz="1600">
                          <a:effectLst/>
                        </a:rPr>
                        <a:t>Education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a:effectLst/>
                        </a:rPr>
                        <a:t>Educational level of the customer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11070566"/>
                  </a:ext>
                </a:extLst>
              </a:tr>
              <a:tr h="232436">
                <a:tc>
                  <a:txBody>
                    <a:bodyPr/>
                    <a:lstStyle/>
                    <a:p>
                      <a:pPr marL="0" marR="0">
                        <a:lnSpc>
                          <a:spcPct val="107000"/>
                        </a:lnSpc>
                        <a:spcBef>
                          <a:spcPts val="0"/>
                        </a:spcBef>
                        <a:spcAft>
                          <a:spcPts val="0"/>
                        </a:spcAft>
                      </a:pPr>
                      <a:r>
                        <a:rPr lang="en-US" sz="1600">
                          <a:effectLst/>
                        </a:rPr>
                        <a:t>Default_Credit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a:effectLst/>
                        </a:rPr>
                        <a:t>If the customer has credit by default?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36934696"/>
                  </a:ext>
                </a:extLst>
              </a:tr>
              <a:tr h="411125">
                <a:tc>
                  <a:txBody>
                    <a:bodyPr/>
                    <a:lstStyle/>
                    <a:p>
                      <a:pPr marL="0" marR="0">
                        <a:lnSpc>
                          <a:spcPct val="107000"/>
                        </a:lnSpc>
                        <a:spcBef>
                          <a:spcPts val="0"/>
                        </a:spcBef>
                        <a:spcAft>
                          <a:spcPts val="0"/>
                        </a:spcAft>
                      </a:pPr>
                      <a:r>
                        <a:rPr lang="en-US" sz="1600">
                          <a:effectLst/>
                        </a:rPr>
                        <a:t>Avg_yearly_Balance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dirty="0">
                          <a:effectLst/>
                        </a:rPr>
                        <a:t>The yearly average balance of the customer in Euros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34891277"/>
                  </a:ext>
                </a:extLst>
              </a:tr>
              <a:tr h="232436">
                <a:tc>
                  <a:txBody>
                    <a:bodyPr/>
                    <a:lstStyle/>
                    <a:p>
                      <a:pPr marL="0" marR="0">
                        <a:lnSpc>
                          <a:spcPct val="107000"/>
                        </a:lnSpc>
                        <a:spcBef>
                          <a:spcPts val="0"/>
                        </a:spcBef>
                        <a:spcAft>
                          <a:spcPts val="0"/>
                        </a:spcAft>
                      </a:pPr>
                      <a:r>
                        <a:rPr lang="en-US" sz="1600">
                          <a:effectLst/>
                        </a:rPr>
                        <a:t>House_Loan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a:effectLst/>
                        </a:rPr>
                        <a:t>If the customer has housing loan?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05152421"/>
                  </a:ext>
                </a:extLst>
              </a:tr>
              <a:tr h="232436">
                <a:tc>
                  <a:txBody>
                    <a:bodyPr/>
                    <a:lstStyle/>
                    <a:p>
                      <a:pPr marL="0" marR="0">
                        <a:lnSpc>
                          <a:spcPct val="107000"/>
                        </a:lnSpc>
                        <a:spcBef>
                          <a:spcPts val="0"/>
                        </a:spcBef>
                        <a:spcAft>
                          <a:spcPts val="0"/>
                        </a:spcAft>
                      </a:pPr>
                      <a:r>
                        <a:rPr lang="en-US" sz="1600">
                          <a:effectLst/>
                        </a:rPr>
                        <a:t>Personal_Loan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a:effectLst/>
                        </a:rPr>
                        <a:t>If the customer has personal loan?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322718553"/>
                  </a:ext>
                </a:extLst>
              </a:tr>
              <a:tr h="232436">
                <a:tc>
                  <a:txBody>
                    <a:bodyPr/>
                    <a:lstStyle/>
                    <a:p>
                      <a:pPr marL="0" marR="0">
                        <a:lnSpc>
                          <a:spcPct val="107000"/>
                        </a:lnSpc>
                        <a:spcBef>
                          <a:spcPts val="0"/>
                        </a:spcBef>
                        <a:spcAft>
                          <a:spcPts val="0"/>
                        </a:spcAft>
                      </a:pPr>
                      <a:r>
                        <a:rPr lang="en-US" sz="1600">
                          <a:effectLst/>
                        </a:rPr>
                        <a:t>Contact_Type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a:effectLst/>
                        </a:rPr>
                        <a:t>communication type of the customer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61654618"/>
                  </a:ext>
                </a:extLst>
              </a:tr>
              <a:tr h="232436">
                <a:tc>
                  <a:txBody>
                    <a:bodyPr/>
                    <a:lstStyle/>
                    <a:p>
                      <a:pPr marL="0" marR="0">
                        <a:lnSpc>
                          <a:spcPct val="107000"/>
                        </a:lnSpc>
                        <a:spcBef>
                          <a:spcPts val="0"/>
                        </a:spcBef>
                        <a:spcAft>
                          <a:spcPts val="0"/>
                        </a:spcAft>
                      </a:pPr>
                      <a:r>
                        <a:rPr lang="en-US" sz="1600">
                          <a:effectLst/>
                        </a:rPr>
                        <a:t>Contact_Day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a:effectLst/>
                        </a:rPr>
                        <a:t>Last contact day of the customer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16676398"/>
                  </a:ext>
                </a:extLst>
              </a:tr>
              <a:tr h="232436">
                <a:tc>
                  <a:txBody>
                    <a:bodyPr/>
                    <a:lstStyle/>
                    <a:p>
                      <a:pPr marL="0" marR="0">
                        <a:lnSpc>
                          <a:spcPct val="107000"/>
                        </a:lnSpc>
                        <a:spcBef>
                          <a:spcPts val="0"/>
                        </a:spcBef>
                        <a:spcAft>
                          <a:spcPts val="0"/>
                        </a:spcAft>
                      </a:pPr>
                      <a:r>
                        <a:rPr lang="en-US" sz="1600">
                          <a:effectLst/>
                        </a:rPr>
                        <a:t>Contact_Month</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a:effectLst/>
                        </a:rPr>
                        <a:t>last contact month of the customer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32503487"/>
                  </a:ext>
                </a:extLst>
              </a:tr>
              <a:tr h="232436">
                <a:tc>
                  <a:txBody>
                    <a:bodyPr/>
                    <a:lstStyle/>
                    <a:p>
                      <a:pPr marL="0" marR="0">
                        <a:lnSpc>
                          <a:spcPct val="107000"/>
                        </a:lnSpc>
                        <a:spcBef>
                          <a:spcPts val="0"/>
                        </a:spcBef>
                        <a:spcAft>
                          <a:spcPts val="0"/>
                        </a:spcAft>
                      </a:pPr>
                      <a:r>
                        <a:rPr lang="en-US" sz="1600">
                          <a:effectLst/>
                        </a:rPr>
                        <a:t>Duration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a:effectLst/>
                        </a:rPr>
                        <a:t>last contact duration in Seconds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62174373"/>
                  </a:ext>
                </a:extLst>
              </a:tr>
              <a:tr h="232436">
                <a:tc>
                  <a:txBody>
                    <a:bodyPr/>
                    <a:lstStyle/>
                    <a:p>
                      <a:pPr marL="0" marR="0">
                        <a:lnSpc>
                          <a:spcPct val="107000"/>
                        </a:lnSpc>
                        <a:spcBef>
                          <a:spcPts val="0"/>
                        </a:spcBef>
                        <a:spcAft>
                          <a:spcPts val="0"/>
                        </a:spcAft>
                      </a:pPr>
                      <a:r>
                        <a:rPr lang="en-US" sz="1600">
                          <a:effectLst/>
                        </a:rPr>
                        <a:t>Campaign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a:effectLst/>
                        </a:rPr>
                        <a:t>Number of contacts performed during this campaign and for this client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38343903"/>
                  </a:ext>
                </a:extLst>
              </a:tr>
              <a:tr h="388561">
                <a:tc>
                  <a:txBody>
                    <a:bodyPr/>
                    <a:lstStyle/>
                    <a:p>
                      <a:pPr marL="0" marR="0">
                        <a:lnSpc>
                          <a:spcPct val="107000"/>
                        </a:lnSpc>
                        <a:spcBef>
                          <a:spcPts val="0"/>
                        </a:spcBef>
                        <a:spcAft>
                          <a:spcPts val="0"/>
                        </a:spcAft>
                      </a:pPr>
                      <a:r>
                        <a:rPr lang="en-US" sz="1600">
                          <a:effectLst/>
                        </a:rPr>
                        <a:t>Past_Days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a:effectLst/>
                        </a:rPr>
                        <a:t>Number of days that has passed by after the client was last contacted from a previous campaign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21209141"/>
                  </a:ext>
                </a:extLst>
              </a:tr>
              <a:tr h="232436">
                <a:tc>
                  <a:txBody>
                    <a:bodyPr/>
                    <a:lstStyle/>
                    <a:p>
                      <a:pPr marL="0" marR="0">
                        <a:lnSpc>
                          <a:spcPct val="107000"/>
                        </a:lnSpc>
                        <a:spcBef>
                          <a:spcPts val="0"/>
                        </a:spcBef>
                        <a:spcAft>
                          <a:spcPts val="0"/>
                        </a:spcAft>
                      </a:pPr>
                      <a:r>
                        <a:rPr lang="en-US" sz="1600">
                          <a:effectLst/>
                        </a:rPr>
                        <a:t>Previous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dirty="0">
                          <a:effectLst/>
                        </a:rPr>
                        <a:t>Number of contacts performed before this campaign for this client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14135607"/>
                  </a:ext>
                </a:extLst>
              </a:tr>
              <a:tr h="232436">
                <a:tc>
                  <a:txBody>
                    <a:bodyPr/>
                    <a:lstStyle/>
                    <a:p>
                      <a:pPr marL="0" marR="0">
                        <a:lnSpc>
                          <a:spcPct val="107000"/>
                        </a:lnSpc>
                        <a:spcBef>
                          <a:spcPts val="0"/>
                        </a:spcBef>
                        <a:spcAft>
                          <a:spcPts val="0"/>
                        </a:spcAft>
                      </a:pPr>
                      <a:r>
                        <a:rPr lang="en-US" sz="1600">
                          <a:effectLst/>
                        </a:rPr>
                        <a:t>POutcome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a:effectLst/>
                        </a:rPr>
                        <a:t>Outcome of the previous marketing campaign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81239198"/>
                  </a:ext>
                </a:extLst>
              </a:tr>
              <a:tr h="232436">
                <a:tc>
                  <a:txBody>
                    <a:bodyPr/>
                    <a:lstStyle/>
                    <a:p>
                      <a:pPr marL="0" marR="0">
                        <a:lnSpc>
                          <a:spcPct val="107000"/>
                        </a:lnSpc>
                        <a:spcBef>
                          <a:spcPts val="0"/>
                        </a:spcBef>
                        <a:spcAft>
                          <a:spcPts val="0"/>
                        </a:spcAft>
                      </a:pPr>
                      <a:r>
                        <a:rPr lang="en-US" sz="1600" dirty="0" err="1">
                          <a:effectLst/>
                        </a:rPr>
                        <a:t>Term_Deposit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dirty="0">
                          <a:effectLst/>
                        </a:rPr>
                        <a:t>If the customer has subscribed to a term deposit?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62057856"/>
                  </a:ext>
                </a:extLst>
              </a:tr>
            </a:tbl>
          </a:graphicData>
        </a:graphic>
      </p:graphicFrame>
    </p:spTree>
    <p:extLst>
      <p:ext uri="{BB962C8B-B14F-4D97-AF65-F5344CB8AC3E}">
        <p14:creationId xmlns:p14="http://schemas.microsoft.com/office/powerpoint/2010/main" val="2843320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E17D4-E48F-4C9F-A5E7-555A064073FD}"/>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132E514B-8760-4B7A-AC3C-7263DC89BE87}"/>
              </a:ext>
            </a:extLst>
          </p:cNvPr>
          <p:cNvSpPr>
            <a:spLocks noGrp="1"/>
          </p:cNvSpPr>
          <p:nvPr>
            <p:ph idx="1"/>
          </p:nvPr>
        </p:nvSpPr>
        <p:spPr>
          <a:xfrm>
            <a:off x="581192" y="2180496"/>
            <a:ext cx="11029615" cy="4525104"/>
          </a:xfrm>
        </p:spPr>
        <p:txBody>
          <a:bodyPr>
            <a:normAutofit/>
          </a:bodyPr>
          <a:lstStyle/>
          <a:p>
            <a:endParaRPr lang="en-US" sz="2000" dirty="0"/>
          </a:p>
          <a:p>
            <a:r>
              <a:rPr lang="en-US" sz="2000" dirty="0"/>
              <a:t>Missing values:</a:t>
            </a:r>
          </a:p>
          <a:p>
            <a:pPr lvl="1"/>
            <a:r>
              <a:rPr lang="en-US" sz="2000" dirty="0"/>
              <a:t>Missing values were imputed.</a:t>
            </a:r>
          </a:p>
          <a:p>
            <a:pPr lvl="1">
              <a:spcBef>
                <a:spcPts val="0"/>
              </a:spcBef>
              <a:buFont typeface="Wingdings" panose="05000000000000000000" pitchFamily="2" charset="2"/>
              <a:buChar char="§"/>
            </a:pPr>
            <a:r>
              <a:rPr lang="en-US" sz="2000" dirty="0">
                <a:solidFill>
                  <a:schemeClr val="tx1">
                    <a:lumMod val="95000"/>
                    <a:lumOff val="5000"/>
                  </a:schemeClr>
                </a:solidFill>
                <a:cs typeface="Times New Roman" panose="02020603050405020304" pitchFamily="18" charset="0"/>
              </a:rPr>
              <a:t>Replace Missing Values Operator – SAS Enterprise Miner</a:t>
            </a:r>
          </a:p>
          <a:p>
            <a:pPr lvl="1">
              <a:spcBef>
                <a:spcPts val="0"/>
              </a:spcBef>
              <a:buFont typeface="Wingdings" panose="05000000000000000000" pitchFamily="2" charset="2"/>
              <a:buChar char="§"/>
            </a:pPr>
            <a:r>
              <a:rPr lang="en-US" sz="2000" dirty="0">
                <a:solidFill>
                  <a:schemeClr val="tx1">
                    <a:lumMod val="95000"/>
                    <a:lumOff val="5000"/>
                  </a:schemeClr>
                </a:solidFill>
                <a:cs typeface="Times New Roman" panose="02020603050405020304" pitchFamily="18" charset="0"/>
              </a:rPr>
              <a:t>Numeric Values – Average</a:t>
            </a:r>
          </a:p>
          <a:p>
            <a:pPr lvl="1">
              <a:spcBef>
                <a:spcPts val="0"/>
              </a:spcBef>
              <a:buFont typeface="Wingdings" panose="05000000000000000000" pitchFamily="2" charset="2"/>
              <a:buChar char="§"/>
            </a:pPr>
            <a:r>
              <a:rPr lang="en-US" sz="2000" dirty="0">
                <a:solidFill>
                  <a:schemeClr val="tx1">
                    <a:lumMod val="95000"/>
                    <a:lumOff val="5000"/>
                  </a:schemeClr>
                </a:solidFill>
                <a:cs typeface="Times New Roman" panose="02020603050405020304" pitchFamily="18" charset="0"/>
              </a:rPr>
              <a:t>Categorical Values – Median</a:t>
            </a:r>
            <a:endParaRPr lang="en-US" sz="2000" dirty="0"/>
          </a:p>
          <a:p>
            <a:r>
              <a:rPr lang="en-US" sz="2000" dirty="0"/>
              <a:t>Under Sampling</a:t>
            </a:r>
          </a:p>
          <a:p>
            <a:pPr lvl="1"/>
            <a:r>
              <a:rPr lang="en-US" sz="2000" dirty="0"/>
              <a:t>The data is highly skewed with 95% of the data where the target variable </a:t>
            </a:r>
            <a:r>
              <a:rPr lang="en-US" sz="2000" dirty="0" err="1"/>
              <a:t>term_deposit</a:t>
            </a:r>
            <a:r>
              <a:rPr lang="en-US" sz="2000" dirty="0"/>
              <a:t> =no</a:t>
            </a:r>
          </a:p>
          <a:p>
            <a:pPr lvl="1"/>
            <a:r>
              <a:rPr lang="en-US" sz="2000" dirty="0"/>
              <a:t>Therefore, we randomly selected rows with 50% of them having </a:t>
            </a:r>
            <a:r>
              <a:rPr lang="en-US" sz="2000" dirty="0" err="1"/>
              <a:t>term_deposit</a:t>
            </a:r>
            <a:r>
              <a:rPr lang="en-US" sz="2000" dirty="0"/>
              <a:t>=yes and the remaining 50% of them having </a:t>
            </a:r>
            <a:r>
              <a:rPr lang="en-US" sz="2000" dirty="0" err="1"/>
              <a:t>term_deposit</a:t>
            </a:r>
            <a:r>
              <a:rPr lang="en-US" sz="2000" dirty="0"/>
              <a:t>=no.</a:t>
            </a:r>
          </a:p>
          <a:p>
            <a:endParaRPr lang="en-US" sz="2000" dirty="0"/>
          </a:p>
          <a:p>
            <a:pPr marL="324000" lvl="1" indent="0">
              <a:buNone/>
            </a:pPr>
            <a:endParaRPr lang="en-US" sz="2000" dirty="0"/>
          </a:p>
        </p:txBody>
      </p:sp>
    </p:spTree>
    <p:extLst>
      <p:ext uri="{BB962C8B-B14F-4D97-AF65-F5344CB8AC3E}">
        <p14:creationId xmlns:p14="http://schemas.microsoft.com/office/powerpoint/2010/main" val="3620459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12565-CEDD-4997-98C6-546B910DDB6A}"/>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B96391BC-93E6-4812-98C8-13D312A31FB1}"/>
              </a:ext>
            </a:extLst>
          </p:cNvPr>
          <p:cNvSpPr>
            <a:spLocks noGrp="1"/>
          </p:cNvSpPr>
          <p:nvPr>
            <p:ph idx="1"/>
          </p:nvPr>
        </p:nvSpPr>
        <p:spPr/>
        <p:txBody>
          <a:bodyPr>
            <a:normAutofit/>
          </a:bodyPr>
          <a:lstStyle/>
          <a:p>
            <a:r>
              <a:rPr lang="en-US" sz="2000" dirty="0"/>
              <a:t>Converting categorical values into nominal values or binary values.</a:t>
            </a:r>
          </a:p>
          <a:p>
            <a:r>
              <a:rPr lang="en-US" sz="2000" dirty="0"/>
              <a:t>Removed rows where more than 60% of values were unknown</a:t>
            </a:r>
          </a:p>
        </p:txBody>
      </p:sp>
    </p:spTree>
    <p:extLst>
      <p:ext uri="{BB962C8B-B14F-4D97-AF65-F5344CB8AC3E}">
        <p14:creationId xmlns:p14="http://schemas.microsoft.com/office/powerpoint/2010/main" val="8336310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Override1.xml><?xml version="1.0" encoding="utf-8"?>
<a:themeOverride xmlns:a="http://schemas.openxmlformats.org/drawingml/2006/main">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themeOverride>
</file>

<file path=docProps/app.xml><?xml version="1.0" encoding="utf-8"?>
<Properties xmlns="http://schemas.openxmlformats.org/officeDocument/2006/extended-properties" xmlns:vt="http://schemas.openxmlformats.org/officeDocument/2006/docPropsVTypes">
  <Template/>
  <TotalTime>1462</TotalTime>
  <Words>976</Words>
  <Application>Microsoft Office PowerPoint</Application>
  <PresentationFormat>Widescreen</PresentationFormat>
  <Paragraphs>135</Paragraphs>
  <Slides>24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2" baseType="lpstr">
      <vt:lpstr>Arial</vt:lpstr>
      <vt:lpstr>Calibri</vt:lpstr>
      <vt:lpstr>Gill Sans MT</vt:lpstr>
      <vt:lpstr>Times New Roman</vt:lpstr>
      <vt:lpstr>Wingdings</vt:lpstr>
      <vt:lpstr>Wingdings 2</vt:lpstr>
      <vt:lpstr>Dividend</vt:lpstr>
      <vt:lpstr>Acrobat Document</vt:lpstr>
      <vt:lpstr>Bank DATA analysis</vt:lpstr>
      <vt:lpstr>Contents</vt:lpstr>
      <vt:lpstr>Reason to take up a bank data set</vt:lpstr>
      <vt:lpstr>Objective</vt:lpstr>
      <vt:lpstr>Dataset overview</vt:lpstr>
      <vt:lpstr>Dataset overview</vt:lpstr>
      <vt:lpstr>Data fields</vt:lpstr>
      <vt:lpstr>Data preparation</vt:lpstr>
      <vt:lpstr>Data preparation</vt:lpstr>
      <vt:lpstr>Data visualization using TABLEAU</vt:lpstr>
      <vt:lpstr>Data visualization USING TABLEAU</vt:lpstr>
      <vt:lpstr>Data modelling 1: Term deposit as target variable</vt:lpstr>
      <vt:lpstr>STAT Explorer- Variable worth for predicting TARGET VARIABLE</vt:lpstr>
      <vt:lpstr>PowerPoint Presentation</vt:lpstr>
      <vt:lpstr>Inference</vt:lpstr>
      <vt:lpstr>Enhancement model 1 – 50-50 approach</vt:lpstr>
      <vt:lpstr>Inference</vt:lpstr>
      <vt:lpstr>Enhancement model 2 – 33-66 approach</vt:lpstr>
      <vt:lpstr>inference</vt:lpstr>
      <vt:lpstr>Data modelling 2: Poutcome as the target variable</vt:lpstr>
      <vt:lpstr>Inference</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analysis</dc:title>
  <dc:creator>manaswini reddy</dc:creator>
  <cp:lastModifiedBy>Pankaj Kumar</cp:lastModifiedBy>
  <cp:revision>52</cp:revision>
  <dcterms:created xsi:type="dcterms:W3CDTF">2017-11-12T20:14:06Z</dcterms:created>
  <dcterms:modified xsi:type="dcterms:W3CDTF">2018-07-02T19:13:05Z</dcterms:modified>
</cp:coreProperties>
</file>