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0" autoAdjust="0"/>
    <p:restoredTop sz="94660"/>
  </p:normalViewPr>
  <p:slideViewPr>
    <p:cSldViewPr>
      <p:cViewPr varScale="1">
        <p:scale>
          <a:sx n="83" d="100"/>
          <a:sy n="83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0102-347C-4DA8-B6BD-0E72A02A3272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C83-0E8F-42DF-9BF9-EA500E7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0102-347C-4DA8-B6BD-0E72A02A3272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C83-0E8F-42DF-9BF9-EA500E7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0102-347C-4DA8-B6BD-0E72A02A3272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C83-0E8F-42DF-9BF9-EA500E7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2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0102-347C-4DA8-B6BD-0E72A02A3272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C83-0E8F-42DF-9BF9-EA500E7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2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0102-347C-4DA8-B6BD-0E72A02A3272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C83-0E8F-42DF-9BF9-EA500E7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0102-347C-4DA8-B6BD-0E72A02A3272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C83-0E8F-42DF-9BF9-EA500E7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0102-347C-4DA8-B6BD-0E72A02A3272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C83-0E8F-42DF-9BF9-EA500E7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0102-347C-4DA8-B6BD-0E72A02A3272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C83-0E8F-42DF-9BF9-EA500E7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0102-347C-4DA8-B6BD-0E72A02A3272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C83-0E8F-42DF-9BF9-EA500E7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2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0102-347C-4DA8-B6BD-0E72A02A3272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C83-0E8F-42DF-9BF9-EA500E7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0102-347C-4DA8-B6BD-0E72A02A3272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C83-0E8F-42DF-9BF9-EA500E7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6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0102-347C-4DA8-B6BD-0E72A02A3272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8C83-0E8F-42DF-9BF9-EA500E7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7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SWC Test April 20 ‘2016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Track Robot Movement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57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123" y="592016"/>
            <a:ext cx="8839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robot is placed at any point in a open field.</a:t>
            </a:r>
          </a:p>
          <a:p>
            <a:r>
              <a:rPr lang="en-US" sz="1400" dirty="0" smtClean="0"/>
              <a:t>Robot can move in given four directions -&gt;  North (N), South (S), East (E) and West (W)</a:t>
            </a:r>
          </a:p>
          <a:p>
            <a:r>
              <a:rPr lang="en-US" sz="1400" dirty="0" smtClean="0"/>
              <a:t>Maximum </a:t>
            </a:r>
            <a:r>
              <a:rPr lang="en-US" sz="1400" b="1" dirty="0" smtClean="0"/>
              <a:t>moves</a:t>
            </a:r>
            <a:r>
              <a:rPr lang="en-US" sz="1400" dirty="0" smtClean="0"/>
              <a:t> the robot can make is N (1 &gt;= N &lt;= 100)</a:t>
            </a:r>
          </a:p>
          <a:p>
            <a:r>
              <a:rPr lang="en-US" sz="1400" dirty="0" smtClean="0"/>
              <a:t>Also, the distance the robot can </a:t>
            </a:r>
            <a:r>
              <a:rPr lang="en-US" sz="1400" b="1" dirty="0" smtClean="0"/>
              <a:t>move</a:t>
            </a:r>
            <a:r>
              <a:rPr lang="en-US" sz="1400" dirty="0" smtClean="0"/>
              <a:t> in a particular direction is given (1 &gt;= Di &lt;= 1,00,000)</a:t>
            </a:r>
          </a:p>
          <a:p>
            <a:endParaRPr lang="en-US" sz="1400" dirty="0"/>
          </a:p>
          <a:p>
            <a:r>
              <a:rPr lang="en-US" sz="1400" b="1" dirty="0" smtClean="0"/>
              <a:t>Conditions:</a:t>
            </a:r>
          </a:p>
          <a:p>
            <a:r>
              <a:rPr lang="en-US" sz="1400" dirty="0" smtClean="0"/>
              <a:t>a. No two consecutive moves would be in the same direction</a:t>
            </a:r>
          </a:p>
          <a:p>
            <a:r>
              <a:rPr lang="en-US" sz="1400" dirty="0" smtClean="0"/>
              <a:t>b. If the robot does not intersect the already traversed path, print -1</a:t>
            </a:r>
          </a:p>
          <a:p>
            <a:r>
              <a:rPr lang="en-US" sz="1400" dirty="0" smtClean="0"/>
              <a:t>c. If the robot intersects/overlaps the already traversed path, print the path no.</a:t>
            </a:r>
          </a:p>
          <a:p>
            <a:r>
              <a:rPr lang="en-US" sz="1400" dirty="0" smtClean="0"/>
              <a:t>d. If the robot touches only a point in already traversed path &amp; then deviates, its is not considered as intersection.</a:t>
            </a:r>
          </a:p>
          <a:p>
            <a:endParaRPr lang="en-US" sz="1400" dirty="0" smtClean="0"/>
          </a:p>
          <a:p>
            <a:r>
              <a:rPr lang="en-US" sz="1400" dirty="0" smtClean="0"/>
              <a:t>Find the fastest intersection the robot will encounter with its earlier visited paths. (Refer to diagrams in next slide)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Input:</a:t>
            </a:r>
          </a:p>
          <a:p>
            <a:r>
              <a:rPr lang="en-US" sz="1400" dirty="0" smtClean="0"/>
              <a:t>The move directions are given as integers, N=1, S=2, E=3, W=4</a:t>
            </a:r>
          </a:p>
          <a:p>
            <a:r>
              <a:rPr lang="en-US" sz="1400" dirty="0" smtClean="0"/>
              <a:t>First line has no of test cases</a:t>
            </a:r>
          </a:p>
          <a:p>
            <a:r>
              <a:rPr lang="en-US" sz="1400" dirty="0" smtClean="0"/>
              <a:t>For each test case, first line has no of moves</a:t>
            </a:r>
          </a:p>
          <a:p>
            <a:r>
              <a:rPr lang="en-US" sz="1400" dirty="0" smtClean="0"/>
              <a:t>From next line to no.of move lines there is direction &amp; distance info</a:t>
            </a:r>
          </a:p>
          <a:p>
            <a:r>
              <a:rPr lang="en-US" sz="1400" dirty="0" smtClean="0"/>
              <a:t>separated by space</a:t>
            </a:r>
          </a:p>
          <a:p>
            <a:endParaRPr lang="en-US" sz="1400" dirty="0" smtClean="0"/>
          </a:p>
          <a:p>
            <a:r>
              <a:rPr lang="en-US" sz="1400" dirty="0" smtClean="0"/>
              <a:t>Line 1:	No. of test cases	(1 ~ 20)</a:t>
            </a:r>
          </a:p>
          <a:p>
            <a:r>
              <a:rPr lang="en-US" sz="1400" dirty="0" smtClean="0"/>
              <a:t>Line 2:	No. of moves	(1 ~ 100)</a:t>
            </a:r>
          </a:p>
          <a:p>
            <a:r>
              <a:rPr lang="en-US" sz="1400" dirty="0" smtClean="0"/>
              <a:t>Line 3:	N</a:t>
            </a:r>
            <a:r>
              <a:rPr lang="en-US" sz="1000" dirty="0" smtClean="0"/>
              <a:t>i</a:t>
            </a:r>
            <a:r>
              <a:rPr lang="en-US" sz="1400" dirty="0" smtClean="0"/>
              <a:t> D</a:t>
            </a:r>
            <a:r>
              <a:rPr lang="en-US" sz="1000" dirty="0" smtClean="0"/>
              <a:t>i</a:t>
            </a:r>
            <a:r>
              <a:rPr lang="en-US" sz="1400" dirty="0" smtClean="0"/>
              <a:t>		(1 ~ 1,00,000)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. . . .    	N</a:t>
            </a:r>
            <a:r>
              <a:rPr lang="en-US" sz="1000" dirty="0" smtClean="0"/>
              <a:t>i+1</a:t>
            </a:r>
            <a:r>
              <a:rPr lang="en-US" sz="1400" dirty="0" smtClean="0"/>
              <a:t> D</a:t>
            </a:r>
            <a:r>
              <a:rPr lang="en-US" sz="1000" dirty="0" smtClean="0"/>
              <a:t>i+1</a:t>
            </a:r>
            <a:endParaRPr lang="en-US" sz="1400" dirty="0" smtClean="0"/>
          </a:p>
          <a:p>
            <a:r>
              <a:rPr lang="en-US" sz="1400" dirty="0" smtClean="0"/>
              <a:t>Line N:	Move info N</a:t>
            </a:r>
          </a:p>
          <a:p>
            <a:r>
              <a:rPr lang="en-US" sz="1400" dirty="0" smtClean="0"/>
              <a:t>Next Line:	No. of Moves (test case no. 2)</a:t>
            </a:r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738446" y="3581400"/>
            <a:ext cx="1436077" cy="2677656"/>
          </a:xfrm>
          <a:prstGeom prst="rect">
            <a:avLst/>
          </a:prstGeom>
          <a:pattFill prst="zigZ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Sample Input:</a:t>
            </a:r>
          </a:p>
          <a:p>
            <a:r>
              <a:rPr lang="en-US" sz="1400" dirty="0" smtClean="0"/>
              <a:t>2</a:t>
            </a:r>
          </a:p>
          <a:p>
            <a:r>
              <a:rPr lang="en-US" sz="1400" dirty="0" smtClean="0"/>
              <a:t>4</a:t>
            </a:r>
          </a:p>
          <a:p>
            <a:r>
              <a:rPr lang="en-US" sz="1400" dirty="0" smtClean="0"/>
              <a:t>3 200</a:t>
            </a:r>
          </a:p>
          <a:p>
            <a:r>
              <a:rPr lang="en-US" sz="1400" dirty="0" smtClean="0"/>
              <a:t>1 100</a:t>
            </a:r>
          </a:p>
          <a:p>
            <a:r>
              <a:rPr lang="en-US" sz="1400" dirty="0" smtClean="0"/>
              <a:t>4 100</a:t>
            </a:r>
          </a:p>
          <a:p>
            <a:r>
              <a:rPr lang="en-US" sz="1400" dirty="0" smtClean="0"/>
              <a:t>2 200</a:t>
            </a:r>
          </a:p>
          <a:p>
            <a:r>
              <a:rPr lang="en-US" sz="1400" dirty="0"/>
              <a:t>4</a:t>
            </a:r>
            <a:endParaRPr lang="en-US" sz="1400" dirty="0" smtClean="0"/>
          </a:p>
          <a:p>
            <a:r>
              <a:rPr lang="en-US" sz="1400" dirty="0" smtClean="0"/>
              <a:t>3 20</a:t>
            </a:r>
          </a:p>
          <a:p>
            <a:r>
              <a:rPr lang="en-US" sz="1400" dirty="0" smtClean="0"/>
              <a:t>1 10</a:t>
            </a:r>
          </a:p>
          <a:p>
            <a:r>
              <a:rPr lang="en-US" sz="1400" dirty="0" smtClean="0"/>
              <a:t>4 20</a:t>
            </a:r>
          </a:p>
          <a:p>
            <a:r>
              <a:rPr lang="en-US" sz="1400" dirty="0" smtClean="0"/>
              <a:t>2 20</a:t>
            </a:r>
            <a:endParaRPr lang="en-US" sz="1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479323" y="3608226"/>
            <a:ext cx="1436077" cy="738664"/>
          </a:xfrm>
          <a:prstGeom prst="rect">
            <a:avLst/>
          </a:prstGeom>
          <a:pattFill prst="zigZ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Sample Output:</a:t>
            </a:r>
          </a:p>
          <a:p>
            <a:r>
              <a:rPr lang="en-US" sz="1400" dirty="0" smtClean="0"/>
              <a:t>Case #1 4</a:t>
            </a:r>
          </a:p>
          <a:p>
            <a:r>
              <a:rPr lang="en-US" sz="1400" dirty="0" smtClean="0"/>
              <a:t>Case #2 -1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9017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98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046" y="2007696"/>
            <a:ext cx="3816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Fig.1 Input: E2 -&gt; N1 -&gt; W1 -&gt; S2</a:t>
            </a:r>
          </a:p>
          <a:p>
            <a:r>
              <a:rPr lang="en-US" sz="1400" dirty="0" smtClean="0"/>
              <a:t>Here, Robot traverses 2 units in East, turns North &amp; traverses 1 unit, then turns West and then turns South and it intersects Path-1</a:t>
            </a:r>
          </a:p>
          <a:p>
            <a:r>
              <a:rPr lang="en-US" sz="1400" dirty="0" smtClean="0"/>
              <a:t>i.e., MoveNo.4 intersects MoveNo.1</a:t>
            </a:r>
          </a:p>
          <a:p>
            <a:r>
              <a:rPr lang="en-US" sz="1400" b="1" dirty="0" smtClean="0"/>
              <a:t>Answer: 4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17320" y="762000"/>
            <a:ext cx="1021080" cy="1143000"/>
            <a:chOff x="807720" y="762000"/>
            <a:chExt cx="1021080" cy="1143000"/>
          </a:xfrm>
        </p:grpSpPr>
        <p:grpSp>
          <p:nvGrpSpPr>
            <p:cNvPr id="16" name="Group 15"/>
            <p:cNvGrpSpPr/>
            <p:nvPr/>
          </p:nvGrpSpPr>
          <p:grpSpPr>
            <a:xfrm>
              <a:off x="876300" y="762000"/>
              <a:ext cx="952500" cy="1143000"/>
              <a:chOff x="609600" y="1219200"/>
              <a:chExt cx="952500" cy="11430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609600" y="1752600"/>
                <a:ext cx="952500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1544515" y="1219200"/>
                <a:ext cx="0" cy="53340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>
                <a:off x="1066800" y="1242646"/>
                <a:ext cx="464528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066800" y="1242646"/>
                <a:ext cx="0" cy="1119554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807720" y="1219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953000" y="2057162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Fig.2 Input: E1 -&gt; N1 -&gt; W2 -&gt; S2 -&gt; E1</a:t>
            </a:r>
          </a:p>
          <a:p>
            <a:r>
              <a:rPr lang="en-US" sz="1400" dirty="0" smtClean="0"/>
              <a:t>Here, there are total 5 moves, but the robot does not intersect any previous moves/paths.</a:t>
            </a:r>
          </a:p>
          <a:p>
            <a:r>
              <a:rPr lang="en-US" sz="1400" b="1" dirty="0" smtClean="0"/>
              <a:t>Answer: -1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802922" y="773485"/>
            <a:ext cx="1036028" cy="1055315"/>
            <a:chOff x="5802922" y="773485"/>
            <a:chExt cx="1036028" cy="105531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6362700" y="1295162"/>
              <a:ext cx="476250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6834554" y="773485"/>
              <a:ext cx="0" cy="53340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802922" y="785446"/>
              <a:ext cx="1031632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802922" y="785208"/>
              <a:ext cx="0" cy="104359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294120" y="1218962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802922" y="1828562"/>
              <a:ext cx="652094" cy="238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52399" y="5257800"/>
            <a:ext cx="4114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Fig.3 Input: E2 -&gt; N1 -&gt; W2 -&gt; S2</a:t>
            </a:r>
          </a:p>
          <a:p>
            <a:r>
              <a:rPr lang="en-US" sz="1400" dirty="0" smtClean="0"/>
              <a:t>Here, there are total 4 moves, 4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move touches the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move’s start point but this is not considered an intersection.</a:t>
            </a:r>
          </a:p>
          <a:p>
            <a:r>
              <a:rPr lang="en-US" sz="1400" b="1" dirty="0" smtClean="0"/>
              <a:t>Answer: -1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41070" y="3924181"/>
            <a:ext cx="1021080" cy="1143000"/>
            <a:chOff x="941070" y="3924181"/>
            <a:chExt cx="1021080" cy="1143000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1009650" y="4457581"/>
              <a:ext cx="952500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1944565" y="3924181"/>
              <a:ext cx="0" cy="53340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1005547" y="3947627"/>
              <a:ext cx="914108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014046" y="3947627"/>
              <a:ext cx="0" cy="111955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941070" y="4381381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800600" y="5257800"/>
            <a:ext cx="3816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Fig.4 Input: E1 -&gt; N1 -&gt; W2 -&gt; S1 -&gt; E3</a:t>
            </a:r>
          </a:p>
          <a:p>
            <a:r>
              <a:rPr lang="en-US" sz="1400" dirty="0" smtClean="0"/>
              <a:t>Here, there are total 5 moves, out of which the 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move overlaps with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move and hence</a:t>
            </a:r>
          </a:p>
          <a:p>
            <a:r>
              <a:rPr lang="en-US" sz="1400" b="1" dirty="0" smtClean="0"/>
              <a:t>Answer: 5</a:t>
            </a:r>
          </a:p>
        </p:txBody>
      </p:sp>
      <p:cxnSp>
        <p:nvCxnSpPr>
          <p:cNvPr id="65" name="Straight Arrow Connector 64"/>
          <p:cNvCxnSpPr>
            <a:stCxn id="64" idx="6"/>
          </p:cNvCxnSpPr>
          <p:nvPr/>
        </p:nvCxnSpPr>
        <p:spPr>
          <a:xfrm>
            <a:off x="6348046" y="4545504"/>
            <a:ext cx="439908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770369" y="4012104"/>
            <a:ext cx="0" cy="53340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715000" y="4035550"/>
            <a:ext cx="1042182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715000" y="4035550"/>
            <a:ext cx="0" cy="55977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195646" y="4469304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703277" y="4560039"/>
            <a:ext cx="1688123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98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Input &amp; </a:t>
            </a:r>
            <a:r>
              <a:rPr lang="en-US" dirty="0" smtClean="0"/>
              <a:t>Output</a:t>
            </a:r>
            <a:r>
              <a:rPr lang="en-US" sz="2000" dirty="0" smtClean="0"/>
              <a:t> (simulated, not actual ones)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888623"/>
            <a:ext cx="9906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8</a:t>
            </a:r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r>
              <a:rPr lang="en-US" sz="1200" dirty="0" smtClean="0"/>
              <a:t>3 2</a:t>
            </a:r>
          </a:p>
          <a:p>
            <a:r>
              <a:rPr lang="en-US" sz="1200" dirty="0" smtClean="0"/>
              <a:t>1 1</a:t>
            </a:r>
          </a:p>
          <a:p>
            <a:r>
              <a:rPr lang="en-US" sz="1200" dirty="0" smtClean="0"/>
              <a:t>4 1</a:t>
            </a:r>
          </a:p>
          <a:p>
            <a:r>
              <a:rPr lang="en-US" sz="1200" dirty="0" smtClean="0"/>
              <a:t>2 2</a:t>
            </a:r>
          </a:p>
          <a:p>
            <a:r>
              <a:rPr lang="en-US" sz="1200" b="1" dirty="0" smtClean="0"/>
              <a:t>5</a:t>
            </a:r>
          </a:p>
          <a:p>
            <a:r>
              <a:rPr lang="en-US" sz="1200" dirty="0" smtClean="0"/>
              <a:t>3 1</a:t>
            </a:r>
          </a:p>
          <a:p>
            <a:r>
              <a:rPr lang="en-US" sz="1200" dirty="0" smtClean="0"/>
              <a:t>1 1</a:t>
            </a:r>
          </a:p>
          <a:p>
            <a:r>
              <a:rPr lang="en-US" sz="1200" dirty="0" smtClean="0"/>
              <a:t>4 2</a:t>
            </a:r>
          </a:p>
          <a:p>
            <a:r>
              <a:rPr lang="en-US" sz="1200" dirty="0" smtClean="0"/>
              <a:t>2 2</a:t>
            </a:r>
          </a:p>
          <a:p>
            <a:r>
              <a:rPr lang="en-US" sz="1200" dirty="0" smtClean="0"/>
              <a:t>3 1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 smtClean="0"/>
              <a:t>3 2</a:t>
            </a:r>
          </a:p>
          <a:p>
            <a:r>
              <a:rPr lang="en-US" sz="1200" dirty="0" smtClean="0"/>
              <a:t>1 1</a:t>
            </a:r>
          </a:p>
          <a:p>
            <a:r>
              <a:rPr lang="en-US" sz="1200" dirty="0" smtClean="0"/>
              <a:t>4 2</a:t>
            </a:r>
          </a:p>
          <a:p>
            <a:r>
              <a:rPr lang="en-US" sz="1200" dirty="0" smtClean="0"/>
              <a:t>2 2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sz="1200" dirty="0" smtClean="0"/>
              <a:t>3 1</a:t>
            </a:r>
          </a:p>
          <a:p>
            <a:r>
              <a:rPr lang="en-US" sz="1200" dirty="0" smtClean="0"/>
              <a:t>1 1</a:t>
            </a:r>
          </a:p>
          <a:p>
            <a:r>
              <a:rPr lang="en-US" sz="1200" dirty="0" smtClean="0"/>
              <a:t>4 2</a:t>
            </a:r>
          </a:p>
          <a:p>
            <a:r>
              <a:rPr lang="en-US" sz="1200" dirty="0" smtClean="0"/>
              <a:t>2 1</a:t>
            </a:r>
          </a:p>
          <a:p>
            <a:r>
              <a:rPr lang="en-US" sz="1200" dirty="0" smtClean="0"/>
              <a:t>3 3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7</a:t>
            </a:r>
          </a:p>
          <a:p>
            <a:r>
              <a:rPr lang="en-US" sz="1200" dirty="0" smtClean="0"/>
              <a:t>3 1</a:t>
            </a:r>
          </a:p>
          <a:p>
            <a:r>
              <a:rPr lang="en-US" sz="1200" dirty="0" smtClean="0"/>
              <a:t>1 1</a:t>
            </a:r>
          </a:p>
          <a:p>
            <a:r>
              <a:rPr lang="en-US" sz="1200" dirty="0" smtClean="0"/>
              <a:t>4 2</a:t>
            </a:r>
          </a:p>
          <a:p>
            <a:r>
              <a:rPr lang="en-US" sz="1200" dirty="0" smtClean="0"/>
              <a:t>2 2</a:t>
            </a:r>
          </a:p>
          <a:p>
            <a:r>
              <a:rPr lang="en-US" sz="1200" dirty="0" smtClean="0"/>
              <a:t>3 2</a:t>
            </a:r>
          </a:p>
          <a:p>
            <a:r>
              <a:rPr lang="en-US" sz="1200" dirty="0" smtClean="0"/>
              <a:t>1 1</a:t>
            </a:r>
          </a:p>
          <a:p>
            <a:r>
              <a:rPr lang="en-US" sz="1200" dirty="0" smtClean="0"/>
              <a:t>3 2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24600" y="1004114"/>
            <a:ext cx="954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</a:p>
          <a:p>
            <a:endParaRPr lang="en-US" dirty="0"/>
          </a:p>
          <a:p>
            <a:r>
              <a:rPr lang="en-US" sz="1200" dirty="0" smtClean="0"/>
              <a:t>Case </a:t>
            </a:r>
            <a:r>
              <a:rPr lang="en-US" sz="1200" dirty="0" smtClean="0"/>
              <a:t>#1 4</a:t>
            </a:r>
          </a:p>
          <a:p>
            <a:r>
              <a:rPr lang="en-US" sz="1200" dirty="0" smtClean="0"/>
              <a:t>Case #2 -1</a:t>
            </a:r>
          </a:p>
          <a:p>
            <a:r>
              <a:rPr lang="en-US" sz="1200" dirty="0" smtClean="0"/>
              <a:t>Case #3 -1</a:t>
            </a:r>
          </a:p>
          <a:p>
            <a:r>
              <a:rPr lang="en-US" sz="1200" dirty="0" smtClean="0"/>
              <a:t>Case #4 5</a:t>
            </a:r>
          </a:p>
          <a:p>
            <a:r>
              <a:rPr lang="en-US" sz="1200" dirty="0" smtClean="0"/>
              <a:t>Case #5 -1</a:t>
            </a:r>
          </a:p>
          <a:p>
            <a:r>
              <a:rPr lang="en-US" sz="1200" dirty="0" smtClean="0"/>
              <a:t>Case #6 98</a:t>
            </a:r>
          </a:p>
          <a:p>
            <a:r>
              <a:rPr lang="en-US" sz="1200" dirty="0" smtClean="0"/>
              <a:t>Case #7 2</a:t>
            </a:r>
          </a:p>
          <a:p>
            <a:r>
              <a:rPr lang="en-US" sz="1200" dirty="0" smtClean="0"/>
              <a:t>Case #8 6</a:t>
            </a:r>
          </a:p>
          <a:p>
            <a:endParaRPr lang="en-US" sz="1200" dirty="0" smtClean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-11723" y="503238"/>
            <a:ext cx="1524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Input</a:t>
            </a:r>
            <a:endParaRPr lang="en-US" sz="1800" b="1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7467600" y="577712"/>
            <a:ext cx="1524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609600"/>
            <a:ext cx="9906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100</a:t>
            </a:r>
          </a:p>
          <a:p>
            <a:r>
              <a:rPr lang="en-US" sz="1100" dirty="0"/>
              <a:t>3 2</a:t>
            </a:r>
          </a:p>
          <a:p>
            <a:r>
              <a:rPr lang="en-US" sz="1100" dirty="0"/>
              <a:t>1 2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</a:t>
            </a:r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609600"/>
            <a:ext cx="9906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 </a:t>
            </a:r>
            <a:r>
              <a:rPr lang="en-US" sz="1100" dirty="0"/>
              <a:t>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</a:t>
            </a:r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609600"/>
            <a:ext cx="9906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</a:t>
            </a:r>
            <a:r>
              <a:rPr lang="en-US" sz="1100" dirty="0"/>
              <a:t>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1 1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1 </a:t>
            </a:r>
            <a:r>
              <a:rPr lang="en-US" sz="1100" dirty="0" smtClean="0"/>
              <a:t>1</a:t>
            </a:r>
          </a:p>
          <a:p>
            <a:r>
              <a:rPr lang="en-US" sz="1100" dirty="0"/>
              <a:t>4 48</a:t>
            </a:r>
          </a:p>
          <a:p>
            <a:r>
              <a:rPr lang="en-US" sz="1100" dirty="0"/>
              <a:t>2 52</a:t>
            </a:r>
          </a:p>
          <a:p>
            <a:r>
              <a:rPr lang="en-US" sz="1100" dirty="0"/>
              <a:t>3 1</a:t>
            </a:r>
          </a:p>
          <a:p>
            <a:r>
              <a:rPr lang="en-US" sz="1100" dirty="0"/>
              <a:t>2 1</a:t>
            </a:r>
            <a:endParaRPr lang="en-US" sz="11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679877"/>
            <a:ext cx="990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2</a:t>
            </a:r>
          </a:p>
          <a:p>
            <a:r>
              <a:rPr lang="en-US" sz="1100" dirty="0"/>
              <a:t>1 95000</a:t>
            </a:r>
          </a:p>
          <a:p>
            <a:r>
              <a:rPr lang="en-US" sz="1100" dirty="0"/>
              <a:t>2 97000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8</a:t>
            </a:r>
          </a:p>
          <a:p>
            <a:r>
              <a:rPr lang="en-US" sz="1100" dirty="0"/>
              <a:t>3 2000</a:t>
            </a:r>
          </a:p>
          <a:p>
            <a:r>
              <a:rPr lang="en-US" sz="1100" dirty="0"/>
              <a:t>1 2000</a:t>
            </a:r>
          </a:p>
          <a:p>
            <a:r>
              <a:rPr lang="en-US" sz="1100" dirty="0"/>
              <a:t>3 2000</a:t>
            </a:r>
          </a:p>
          <a:p>
            <a:r>
              <a:rPr lang="en-US" sz="1100" dirty="0"/>
              <a:t>2 1000</a:t>
            </a:r>
          </a:p>
          <a:p>
            <a:r>
              <a:rPr lang="en-US" sz="1100" dirty="0"/>
              <a:t>4 1000</a:t>
            </a:r>
          </a:p>
          <a:p>
            <a:r>
              <a:rPr lang="en-US" sz="1100" dirty="0"/>
              <a:t>1 2000</a:t>
            </a:r>
          </a:p>
          <a:p>
            <a:r>
              <a:rPr lang="en-US" sz="1100" dirty="0"/>
              <a:t>4 1000</a:t>
            </a:r>
          </a:p>
          <a:p>
            <a:r>
              <a:rPr lang="en-US" sz="1100" dirty="0"/>
              <a:t>2 6000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6011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27092B7F8955249B71BCDBA3D4B9FE9" ma:contentTypeVersion="0" ma:contentTypeDescription="새 문서를 만듭니다." ma:contentTypeScope="" ma:versionID="91f40d08e1c6c3b0d3c15c13529682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6C18AA-F8E8-44A4-8C45-267678177340}"/>
</file>

<file path=customXml/itemProps2.xml><?xml version="1.0" encoding="utf-8"?>
<ds:datastoreItem xmlns:ds="http://schemas.openxmlformats.org/officeDocument/2006/customXml" ds:itemID="{9F2584D3-1935-4B48-8CD6-CEB9D11DD588}"/>
</file>

<file path=customXml/itemProps3.xml><?xml version="1.0" encoding="utf-8"?>
<ds:datastoreItem xmlns:ds="http://schemas.openxmlformats.org/officeDocument/2006/customXml" ds:itemID="{7336E512-695F-4B9F-BC42-92577C95A91F}"/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743</Words>
  <Application>Microsoft Office PowerPoint</Application>
  <PresentationFormat>On-screen Show (4:3)</PresentationFormat>
  <Paragraphs>214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SWC Test April 20 ‘2016</vt:lpstr>
      <vt:lpstr>Question</vt:lpstr>
      <vt:lpstr>Examples</vt:lpstr>
      <vt:lpstr>Sample Input &amp; Output (simulated, not actual ones)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SWC Test April 20 ‘2016</dc:title>
  <dc:creator>Saravana Balaji Shanmugam (09540201)</dc:creator>
  <cp:lastModifiedBy>Narasimha Swamy Nelakuditi (12540660)</cp:lastModifiedBy>
  <cp:revision>88</cp:revision>
  <dcterms:created xsi:type="dcterms:W3CDTF">2016-04-20T13:20:21Z</dcterms:created>
  <dcterms:modified xsi:type="dcterms:W3CDTF">2016-04-22T05:35:10Z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0x010100F27092B7F8955249B71BCDBA3D4B9FE9</vt:lpwstr>
  </property>
</Properties>
</file>