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F347-23FD-4C5C-B8CF-9611BB0CD52C}" type="datetimeFigureOut">
              <a:rPr lang="en-IN" smtClean="0"/>
              <a:t>07-03-2016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79F5-B223-4552-B9FE-21337CE6B5A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5-Point Star 39"/>
          <p:cNvSpPr/>
          <p:nvPr/>
        </p:nvSpPr>
        <p:spPr>
          <a:xfrm>
            <a:off x="6372200" y="3140968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5-Point Star 38"/>
          <p:cNvSpPr/>
          <p:nvPr/>
        </p:nvSpPr>
        <p:spPr>
          <a:xfrm>
            <a:off x="3923928" y="501317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5-Point Star 37"/>
          <p:cNvSpPr/>
          <p:nvPr/>
        </p:nvSpPr>
        <p:spPr>
          <a:xfrm>
            <a:off x="2699792" y="357301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31766" y="2483604"/>
          <a:ext cx="6120680" cy="3830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  <a:gridCol w="612068"/>
              </a:tblGrid>
              <a:tr h="4788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IN" sz="1600" b="1" dirty="0" err="1" smtClean="0">
                          <a:solidFill>
                            <a:schemeClr val="accent6"/>
                          </a:solidFill>
                        </a:rPr>
                        <a:t>x,y</a:t>
                      </a:r>
                      <a:r>
                        <a:rPr lang="en-IN" sz="1600" b="1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IN" sz="1600" b="1" dirty="0" err="1" smtClean="0">
                          <a:solidFill>
                            <a:schemeClr val="accent6"/>
                          </a:solidFill>
                        </a:rPr>
                        <a:t>a,b</a:t>
                      </a:r>
                      <a:r>
                        <a:rPr lang="en-IN" sz="1600" b="1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en-IN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IN" sz="1400" b="1" dirty="0" err="1" smtClean="0">
                          <a:solidFill>
                            <a:schemeClr val="accent6"/>
                          </a:solidFill>
                        </a:rPr>
                        <a:t>m,n</a:t>
                      </a:r>
                      <a:r>
                        <a:rPr lang="en-IN" sz="1400" b="1" dirty="0" smtClean="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en-IN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8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43608" y="249289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(0, 0)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884368" y="594928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(m, </a:t>
            </a:r>
            <a:r>
              <a:rPr lang="en-IN" dirty="0"/>
              <a:t>n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482138" y="372347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82138" y="41555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82138" y="41555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34066" y="41555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9934" y="37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2595862" y="373420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3762058" y="5104028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6166458" y="3203684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67545" y="332656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 galaxy of stars in matrix form. Each </a:t>
            </a:r>
            <a:r>
              <a:rPr lang="en-IN" dirty="0" smtClean="0"/>
              <a:t>star </a:t>
            </a:r>
            <a:r>
              <a:rPr lang="en-IN" dirty="0" smtClean="0"/>
              <a:t>is at 1-point distance from another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Spaceship has to move from pos(x1,y2) to pos(x2,y2).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Spaceship can travel only </a:t>
            </a:r>
            <a:r>
              <a:rPr lang="en-IN" dirty="0" smtClean="0"/>
              <a:t>in </a:t>
            </a:r>
            <a:r>
              <a:rPr lang="en-IN" dirty="0" smtClean="0"/>
              <a:t>horizontal or vertical direction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At W locations, wormholes exist along with stars. Using the wormhole allows instant (0-point) travel between 2 locations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Find the optimal path to travel </a:t>
            </a:r>
            <a:r>
              <a:rPr lang="en-IN" dirty="0" smtClean="0"/>
              <a:t>between </a:t>
            </a:r>
            <a:r>
              <a:rPr lang="en-IN" dirty="0" smtClean="0"/>
              <a:t>(x1,y1) and (x2,y2)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5 &lt; M,N &lt; 1000000</a:t>
            </a:r>
            <a:endParaRPr lang="en-IN" dirty="0"/>
          </a:p>
        </p:txBody>
      </p:sp>
      <p:sp>
        <p:nvSpPr>
          <p:cNvPr id="29" name="5-Point Star 28"/>
          <p:cNvSpPr/>
          <p:nvPr/>
        </p:nvSpPr>
        <p:spPr>
          <a:xfrm>
            <a:off x="1979712" y="2680784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5-Point Star 29"/>
          <p:cNvSpPr/>
          <p:nvPr/>
        </p:nvSpPr>
        <p:spPr>
          <a:xfrm>
            <a:off x="2627784" y="269485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5-Point Star 30"/>
          <p:cNvSpPr/>
          <p:nvPr/>
        </p:nvSpPr>
        <p:spPr>
          <a:xfrm>
            <a:off x="3203848" y="269485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5-Point Star 31"/>
          <p:cNvSpPr/>
          <p:nvPr/>
        </p:nvSpPr>
        <p:spPr>
          <a:xfrm>
            <a:off x="4427984" y="357301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5-Point Star 32"/>
          <p:cNvSpPr/>
          <p:nvPr/>
        </p:nvSpPr>
        <p:spPr>
          <a:xfrm>
            <a:off x="5076056" y="4077072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5-Point Star 33"/>
          <p:cNvSpPr/>
          <p:nvPr/>
        </p:nvSpPr>
        <p:spPr>
          <a:xfrm>
            <a:off x="5004048" y="3587084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499992" y="37468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0614" y="347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1" name="5-Point Star 40"/>
          <p:cNvSpPr/>
          <p:nvPr/>
        </p:nvSpPr>
        <p:spPr>
          <a:xfrm>
            <a:off x="4580384" y="372541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851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  <a:r>
              <a:rPr lang="en-IN" dirty="0" smtClean="0"/>
              <a:t> -&gt; (Number of test cases)</a:t>
            </a:r>
          </a:p>
          <a:p>
            <a:r>
              <a:rPr lang="en-IN" dirty="0" smtClean="0"/>
              <a:t>10 50 1 -&gt; (M, N, W	)</a:t>
            </a:r>
          </a:p>
          <a:p>
            <a:r>
              <a:rPr lang="en-IN" dirty="0" smtClean="0"/>
              <a:t>0 0 10 20 -&gt; (X1, Y1, X2, Y2)</a:t>
            </a:r>
          </a:p>
          <a:p>
            <a:r>
              <a:rPr lang="en-IN" dirty="0" smtClean="0"/>
              <a:t>5 5 10 10 -&gt; </a:t>
            </a:r>
            <a:r>
              <a:rPr lang="en-IN" dirty="0" smtClean="0"/>
              <a:t>Wormhole </a:t>
            </a:r>
            <a:r>
              <a:rPr lang="en-IN" dirty="0" smtClean="0"/>
              <a:t>which is at (5,5) and can move to (10, 10) instantaneously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571625"/>
            <a:ext cx="788828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15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http://cis-linux1.temple.edu/~pwang/9615-AA/Lecture/09-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315348" cy="591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7092B7F8955249B71BCDBA3D4B9FE9" ma:contentTypeVersion="0" ma:contentTypeDescription="새 문서를 만듭니다." ma:contentTypeScope="" ma:versionID="91f40d08e1c6c3b0d3c15c13529682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C7250B-165B-477E-B99A-3B9A9F08781C}"/>
</file>

<file path=customXml/itemProps2.xml><?xml version="1.0" encoding="utf-8"?>
<ds:datastoreItem xmlns:ds="http://schemas.openxmlformats.org/officeDocument/2006/customXml" ds:itemID="{C134D460-40D8-4463-880D-DB3EA0D2D318}"/>
</file>

<file path=customXml/itemProps3.xml><?xml version="1.0" encoding="utf-8"?>
<ds:datastoreItem xmlns:ds="http://schemas.openxmlformats.org/officeDocument/2006/customXml" ds:itemID="{E01C0268-C347-418B-A44A-0ABAD8860D60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Prasanth K</dc:creator>
  <cp:lastModifiedBy>Narasimha Swamy Nelakuditi (12540660)</cp:lastModifiedBy>
  <cp:revision>24</cp:revision>
  <dcterms:created xsi:type="dcterms:W3CDTF">2016-02-13T07:22:06Z</dcterms:created>
  <dcterms:modified xsi:type="dcterms:W3CDTF">2016-03-07T07:19:10Z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0x010100F27092B7F8955249B71BCDBA3D4B9FE9</vt:lpwstr>
  </property>
</Properties>
</file>