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C543-96E8-495A-9645-705C08AC6A4A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B482-D9EC-4D4C-A5F6-84D60587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Frodo, on his journey, will face N group of arcs.</a:t>
            </a:r>
          </a:p>
          <a:p>
            <a:r>
              <a:rPr lang="en-US" dirty="0" smtClean="0"/>
              <a:t>He has to pass through the N groups to complete his journey.</a:t>
            </a:r>
          </a:p>
          <a:p>
            <a:pPr lvl="1"/>
            <a:r>
              <a:rPr lang="en-US" dirty="0" smtClean="0"/>
              <a:t>Every group has a cost associated with it.</a:t>
            </a:r>
          </a:p>
          <a:p>
            <a:pPr lvl="1"/>
            <a:r>
              <a:rPr lang="en-US" dirty="0" smtClean="0"/>
              <a:t>Every group has N members</a:t>
            </a:r>
          </a:p>
          <a:p>
            <a:r>
              <a:rPr lang="en-US" dirty="0" smtClean="0"/>
              <a:t>At every group he has 3 options</a:t>
            </a:r>
          </a:p>
          <a:p>
            <a:pPr lvl="1"/>
            <a:r>
              <a:rPr lang="en-US" dirty="0" smtClean="0"/>
              <a:t>Pay toll and pass through</a:t>
            </a:r>
          </a:p>
          <a:p>
            <a:pPr lvl="1"/>
            <a:r>
              <a:rPr lang="en-US" dirty="0" smtClean="0"/>
              <a:t>Pay twice the toll and buy the members to fight for you.</a:t>
            </a:r>
          </a:p>
          <a:p>
            <a:pPr lvl="1"/>
            <a:r>
              <a:rPr lang="en-US" dirty="0" smtClean="0"/>
              <a:t>Battle the toll group. Current members equivalent to toll group size will die. </a:t>
            </a:r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On buying a group the life count is set to 3</a:t>
            </a:r>
          </a:p>
          <a:p>
            <a:pPr lvl="1"/>
            <a:r>
              <a:rPr lang="en-US" dirty="0" smtClean="0"/>
              <a:t>At every battle the life count of all the groups bought is decremented by 1.</a:t>
            </a:r>
          </a:p>
          <a:p>
            <a:pPr lvl="1"/>
            <a:r>
              <a:rPr lang="en-US" dirty="0" smtClean="0"/>
              <a:t>After every battle the decrement in the groups numbers is in the order the groups are purchased.</a:t>
            </a:r>
          </a:p>
          <a:p>
            <a:pPr lvl="1"/>
            <a:r>
              <a:rPr lang="en-US" dirty="0" smtClean="0"/>
              <a:t>When a groups life count becomes 0 any remaining members of that group are eliminated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Complete the Journey by passing through all the groups with Minimum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78564"/>
              </p:ext>
            </p:extLst>
          </p:nvPr>
        </p:nvGraphicFramePr>
        <p:xfrm>
          <a:off x="533400" y="1066800"/>
          <a:ext cx="8077200" cy="527706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608962"/>
                <a:gridCol w="2234119"/>
                <a:gridCol w="2234119"/>
              </a:tblGrid>
              <a:tr h="209338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dirty="0">
                          <a:effectLst/>
                        </a:rPr>
                        <a:t> Sample Input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Correct Strategy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Output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  <a:tr h="209338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3 -&gt; no. of test cases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  <a:tr h="1979989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7 -&gt;</a:t>
                      </a:r>
                      <a:r>
                        <a:rPr lang="en-US" sz="1050" baseline="0" dirty="0" smtClean="0">
                          <a:effectLst/>
                        </a:rPr>
                        <a:t> no. of groups</a:t>
                      </a:r>
                      <a:r>
                        <a:rPr lang="en-US" sz="1050" dirty="0">
                          <a:effectLst/>
                        </a:rPr>
                        <a:t/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 </a:t>
                      </a:r>
                      <a:r>
                        <a:rPr lang="en-US" sz="1050" dirty="0" smtClean="0">
                          <a:effectLst/>
                        </a:rPr>
                        <a:t>100 -&gt;  members count, toll fee</a:t>
                      </a:r>
                      <a:r>
                        <a:rPr lang="en-US" sz="1050" dirty="0">
                          <a:effectLst/>
                        </a:rPr>
                        <a:t/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70 5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80 </a:t>
                      </a:r>
                      <a:r>
                        <a:rPr lang="en-US" sz="1050" dirty="0" smtClean="0">
                          <a:effectLst/>
                        </a:rPr>
                        <a:t>15</a:t>
                      </a:r>
                      <a:r>
                        <a:rPr lang="en-US" sz="1050" dirty="0">
                          <a:effectLst/>
                        </a:rPr>
                        <a:t/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20 60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50 90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30 80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10 10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#1 150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  <a:tr h="2878397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 9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600 800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300 400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300 400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1000 400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300 600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100 300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600 300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600 500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1000 </a:t>
                      </a:r>
                      <a:r>
                        <a:rPr lang="en-US" sz="1050" dirty="0" smtClean="0">
                          <a:effectLst/>
                        </a:rPr>
                        <a:t>300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# 2 3000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777461"/>
              </p:ext>
            </p:extLst>
          </p:nvPr>
        </p:nvGraphicFramePr>
        <p:xfrm>
          <a:off x="381000" y="587130"/>
          <a:ext cx="8077200" cy="34036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608962"/>
                <a:gridCol w="2234119"/>
                <a:gridCol w="2234119"/>
              </a:tblGrid>
              <a:tr h="48902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dirty="0">
                          <a:effectLst/>
                        </a:rPr>
                        <a:t> Sample Input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Correct Strategy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Output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  <a:tr h="2229336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 11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1000 10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700 900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400 500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300 10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900 900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300 10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700 900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500 900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50 10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Hire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Battle</a:t>
                      </a:r>
                    </a:p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en-US" sz="10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dirty="0">
                          <a:effectLst/>
                        </a:rPr>
                        <a:t> #3 2370</a:t>
                      </a:r>
                      <a:endParaRPr lang="en-US" sz="10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  <a:tr h="48902"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3657600" cy="4191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ANS = 100000000;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T[30];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C[30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21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&gt;&gt;t;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while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(t-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-){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ANS=100000000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&gt;&gt;N;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for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0;i &lt;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++){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&gt;&gt;T[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&gt;&gt;C[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solve(0,0,0,0,0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&lt;&lt;ANS&lt;&lt;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100" dirty="0"/>
          </a:p>
          <a:p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914400"/>
            <a:ext cx="4267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//c1: soldiers with remaining life count of 1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//c2: soldiers with remaining life count of 2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//c1: soldiers with remaining life count of 3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solve(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n,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c1,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c2,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c3,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//Pruning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(ANS &lt;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//Exit Condition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== N){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(ANS &gt;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// get minimum answer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ANS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c1+c2+c3;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(T[n] &lt;= count){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//Fight with army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(T[n] &lt;= c1){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solve(n+1,c2,c3,0,ans);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(T[n] &lt;= (c1+c2)){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solve(n+1,c2-(T[n]-c1),c3,0,ans);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solve(n+1,0,c3-(T[n]-c1-c2),0,ans);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//Pass the station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solve(n+1,c1,c2,c3,ans+C[n]);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Hire the Army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solve(n+1,c1,c2,c3+T[n],ans+2*C[n]);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34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F4DC06-9B40-4EED-ABFE-2C88079AE347}"/>
</file>

<file path=customXml/itemProps2.xml><?xml version="1.0" encoding="utf-8"?>
<ds:datastoreItem xmlns:ds="http://schemas.openxmlformats.org/officeDocument/2006/customXml" ds:itemID="{3B07A821-3134-4365-A411-4AE75E8AC2F2}"/>
</file>

<file path=customXml/itemProps3.xml><?xml version="1.0" encoding="utf-8"?>
<ds:datastoreItem xmlns:ds="http://schemas.openxmlformats.org/officeDocument/2006/customXml" ds:itemID="{C5652B51-ACAA-46C3-BC7F-F1326B6018F3}"/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399</Words>
  <Application>Microsoft Office PowerPoint</Application>
  <PresentationFormat>On-screen Show (4:3)</PresentationFormat>
  <Paragraphs>126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Sample input</vt:lpstr>
      <vt:lpstr>Sample input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 Swamy Nelakuditi (12540660)</dc:creator>
  <cp:lastModifiedBy>Narasimha Swamy Nelakuditi (12540660)</cp:lastModifiedBy>
  <cp:revision>7</cp:revision>
  <dcterms:created xsi:type="dcterms:W3CDTF">2016-03-17T11:28:05Z</dcterms:created>
  <dcterms:modified xsi:type="dcterms:W3CDTF">2016-03-31T07:03:32Z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