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77" autoAdjust="0"/>
  </p:normalViewPr>
  <p:slideViewPr>
    <p:cSldViewPr>
      <p:cViewPr varScale="1">
        <p:scale>
          <a:sx n="77" d="100"/>
          <a:sy n="77" d="100"/>
        </p:scale>
        <p:origin x="-16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4F38F-3741-4FD4-AB85-751967604BFF}" type="datetimeFigureOut">
              <a:rPr lang="en-US" smtClean="0"/>
              <a:t>16-May-16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3640-6B59-48FB-8AF1-8E6318C6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FB51A-E7D8-42B3-8F14-5A216883B3F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9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7848600" cy="147002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 b="1">
                <a:solidFill>
                  <a:srgbClr val="000066"/>
                </a:solidFill>
                <a:latin typeface="+mn-lt"/>
                <a:ea typeface="Malgun Gothic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648200"/>
            <a:ext cx="7848600" cy="990600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rgbClr val="00006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A628416-6BF2-4C1E-A633-F8920CF9540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16-05-2016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Samsung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82FBE93-8713-4CA9-A20A-EB97BC049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4217-15B4-4AEC-9B45-F660E5A01A3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16-05-2016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Samsung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BE93-8713-4CA9-A20A-EB97BC049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DD9E-1AA9-4CF8-85D2-6B62575B6DB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16-05-2016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Samsung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BE93-8713-4CA9-A20A-EB97BC049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562-683D-4DD9-9F8A-7CF054EDAD5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16-05-2016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Samsung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BE93-8713-4CA9-A20A-EB97BC049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5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7344-A9B1-4468-AE32-4C7FFC04DD2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16-05-2016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Samsung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BE93-8713-4CA9-A20A-EB97BC049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191000" cy="5364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191000" cy="5364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C7C9-0C18-40A5-BA2A-89E9FF29FDE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16-05-2016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Samsung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BE93-8713-4CA9-A20A-EB97BC049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8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8A89-1D6E-49BC-ACC9-63332DCBB15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16-05-2016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Samsung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BE93-8713-4CA9-A20A-EB97BC049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D7A-2317-485C-90F9-5C0357C8C45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16-05-2016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Samsung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BE93-8713-4CA9-A20A-EB97BC049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9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F318-84E3-44F6-B139-E6C976F3676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16-05-2016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Samsung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BE93-8713-4CA9-A20A-EB97BC049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8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7EB7-D242-4FAC-B073-289DF5A3275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16-05-2016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Samsung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BE93-8713-4CA9-A20A-EB97BC049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8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8F3D-8BD5-4FD5-8A8B-6DC09921854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16-05-2016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Samsung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BE93-8713-4CA9-A20A-EB97BC049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1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000066"/>
          </a:solid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85800"/>
            <a:ext cx="86868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13525"/>
            <a:ext cx="2133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5E71-617F-47B0-ADDE-9FB8971C704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16-05-2016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3525"/>
            <a:ext cx="2895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Samsung Confidential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629399"/>
            <a:ext cx="2133600" cy="152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BE93-8713-4CA9-A20A-EB97BC049C7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4" descr="samsu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7200" y="50800"/>
            <a:ext cx="990600" cy="45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44587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Malgun Gothic" pitchFamily="34" charset="-127"/>
          <a:ea typeface="Malgun Gothic" pitchFamily="34" charset="-127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000066"/>
          </a:solidFill>
          <a:latin typeface="+mn-lt"/>
          <a:ea typeface="Malgun Gothic" pitchFamily="34" charset="-127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rgbClr val="000066"/>
          </a:solidFill>
          <a:latin typeface="+mn-lt"/>
          <a:ea typeface="Malgun Gothic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rgbClr val="000066"/>
          </a:solidFill>
          <a:latin typeface="+mn-lt"/>
          <a:ea typeface="Malgun Gothic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rgbClr val="000066"/>
          </a:solidFill>
          <a:latin typeface="+mn-lt"/>
          <a:ea typeface="Malgun Gothic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kern="1200">
          <a:solidFill>
            <a:srgbClr val="000066"/>
          </a:solidFill>
          <a:latin typeface="+mn-lt"/>
          <a:ea typeface="Malgun Gothic" pitchFamily="34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Stamp Size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Samsung Confidential</a:t>
            </a:r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4800" y="956608"/>
            <a:ext cx="86106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is of </a:t>
            </a:r>
            <a:r>
              <a:rPr lang="en-US" sz="1400" dirty="0" err="1" smtClean="0"/>
              <a:t>MxN</a:t>
            </a:r>
            <a:r>
              <a:rPr lang="en-US" sz="1400" dirty="0" smtClean="0"/>
              <a:t> size matrix. Possible values in each cell are: _ , #  or ?. For such matrix, find maximum possible square shape stamp size that can color all the cells having value _ . If ? can help in stamping of neighboring _ values, it can also be stamped. Otherwise, there is no need to stamp ?. Cells having # values should not be stamped. It is ok to stamp a value that is already stamped. Input will have at least one _ value.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083949" y="609600"/>
            <a:ext cx="1817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Problem statement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6349" y="205740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Examples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62373"/>
              </p:ext>
            </p:extLst>
          </p:nvPr>
        </p:nvGraphicFramePr>
        <p:xfrm>
          <a:off x="152400" y="4393049"/>
          <a:ext cx="3352800" cy="955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190"/>
                <a:gridCol w="613410"/>
                <a:gridCol w="685800"/>
                <a:gridCol w="609600"/>
                <a:gridCol w="533400"/>
                <a:gridCol w="533400"/>
              </a:tblGrid>
              <a:tr h="3025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</a:tr>
              <a:tr h="2846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463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62400" y="4456093"/>
            <a:ext cx="48006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Stamp size is 3 as the ? with </a:t>
            </a:r>
            <a:r>
              <a:rPr lang="en-US" sz="1400" dirty="0" smtClean="0">
                <a:solidFill>
                  <a:srgbClr val="00B050"/>
                </a:solidFill>
              </a:rPr>
              <a:t>green color </a:t>
            </a:r>
            <a:r>
              <a:rPr lang="en-US" sz="1400" dirty="0" smtClean="0"/>
              <a:t>also can be stamped to cover neighboring _ </a:t>
            </a:r>
          </a:p>
          <a:p>
            <a:r>
              <a:rPr lang="en-US" sz="1400" dirty="0" smtClean="0"/>
              <a:t>Note that ? </a:t>
            </a:r>
            <a:r>
              <a:rPr lang="en-US" sz="1400" dirty="0"/>
              <a:t>w</a:t>
            </a:r>
            <a:r>
              <a:rPr lang="en-US" sz="1400" dirty="0" smtClean="0"/>
              <a:t>ith yellow background should not be considered for stamping as results in stamp size of 2 which is lesser than 3. </a:t>
            </a:r>
            <a:endParaRPr lang="en-US" sz="1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90182"/>
              </p:ext>
            </p:extLst>
          </p:nvPr>
        </p:nvGraphicFramePr>
        <p:xfrm>
          <a:off x="152400" y="5593080"/>
          <a:ext cx="3352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47"/>
                <a:gridCol w="422954"/>
                <a:gridCol w="467473"/>
                <a:gridCol w="523127"/>
                <a:gridCol w="641277"/>
                <a:gridCol w="479461"/>
                <a:gridCol w="4794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38600" y="5638800"/>
            <a:ext cx="48006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this case also, stamp size is 3 as the first four columns can be covered by stamping 2 times using 3x3 stamp. That way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and 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columns will be stamped twice, but that’s ok.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68510"/>
              </p:ext>
            </p:extLst>
          </p:nvPr>
        </p:nvGraphicFramePr>
        <p:xfrm>
          <a:off x="457200" y="2458720"/>
          <a:ext cx="2819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190"/>
                <a:gridCol w="613410"/>
                <a:gridCol w="685800"/>
                <a:gridCol w="6096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#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#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86200" y="2514600"/>
            <a:ext cx="48006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Stamp size is 1. </a:t>
            </a:r>
            <a:r>
              <a:rPr lang="en-US" sz="1400" dirty="0"/>
              <a:t>E</a:t>
            </a:r>
            <a:r>
              <a:rPr lang="en-US" sz="1400" dirty="0" smtClean="0"/>
              <a:t>ven though yellow colored _ values can be stamped with 2x2 size stamp, but green colored _ can’t be covered with 2x2 as it results in coloring of neighboring #. </a:t>
            </a:r>
            <a:endParaRPr lang="en-US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02295"/>
              </p:ext>
            </p:extLst>
          </p:nvPr>
        </p:nvGraphicFramePr>
        <p:xfrm>
          <a:off x="457200" y="3449320"/>
          <a:ext cx="2819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190"/>
                <a:gridCol w="613410"/>
                <a:gridCol w="685800"/>
                <a:gridCol w="6096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86200" y="3352800"/>
            <a:ext cx="48006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Stamp size is 2 as all 1 that are in green color can be covered using 2x2 size stamp.</a:t>
            </a:r>
          </a:p>
          <a:p>
            <a:r>
              <a:rPr lang="en-US" sz="1400" dirty="0" smtClean="0"/>
              <a:t>Note that ? values should not be covered, otherwise it results in stamp size of 1 which is lesser. 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29000" y="2883932"/>
            <a:ext cx="381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29000" y="3733800"/>
            <a:ext cx="381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81400" y="4876800"/>
            <a:ext cx="381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81400" y="6019800"/>
            <a:ext cx="381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Simplify first: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numeric </a:t>
            </a:r>
            <a:r>
              <a:rPr lang="en-US" dirty="0"/>
              <a:t>matrix based on given </a:t>
            </a:r>
            <a:r>
              <a:rPr lang="en-US" dirty="0" smtClean="0"/>
              <a:t>char </a:t>
            </a:r>
            <a:r>
              <a:rPr lang="en-US" dirty="0"/>
              <a:t>matrix (consider '?', '_' as 1 and '#' as 0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Determine size of square matrix ending at each location</a:t>
            </a:r>
            <a:r>
              <a:rPr lang="en-US" dirty="0"/>
              <a:t> </a:t>
            </a:r>
            <a:r>
              <a:rPr lang="en-US" dirty="0" smtClean="0"/>
              <a:t>(Dynamic Programming):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square matrix and update it based on the above created numeric </a:t>
            </a:r>
            <a:r>
              <a:rPr lang="en-US" dirty="0" smtClean="0"/>
              <a:t>matrix:</a:t>
            </a:r>
          </a:p>
          <a:p>
            <a:pPr lvl="2"/>
            <a:r>
              <a:rPr lang="en-US" dirty="0"/>
              <a:t>each cells of row "</a:t>
            </a:r>
            <a:r>
              <a:rPr lang="en-US" dirty="0" err="1"/>
              <a:t>i</a:t>
            </a:r>
            <a:r>
              <a:rPr lang="en-US" dirty="0"/>
              <a:t>" and column "j" will be updated as: </a:t>
            </a:r>
          </a:p>
          <a:p>
            <a:pPr lvl="2"/>
            <a:r>
              <a:rPr lang="en-US" dirty="0" smtClean="0"/>
              <a:t>if(</a:t>
            </a:r>
            <a:r>
              <a:rPr lang="en-US" dirty="0" err="1" smtClean="0"/>
              <a:t>numericMatrix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][j] == 1) then </a:t>
            </a:r>
          </a:p>
          <a:p>
            <a:pPr lvl="3"/>
            <a:r>
              <a:rPr lang="en-US" dirty="0"/>
              <a:t>Square[</a:t>
            </a:r>
            <a:r>
              <a:rPr lang="en-US" dirty="0" err="1"/>
              <a:t>i</a:t>
            </a:r>
            <a:r>
              <a:rPr lang="en-US" dirty="0"/>
              <a:t>][j] = min(Square[i-1][j],Square[i-1][j-1],Square[</a:t>
            </a:r>
            <a:r>
              <a:rPr lang="en-US" dirty="0" err="1"/>
              <a:t>i</a:t>
            </a:r>
            <a:r>
              <a:rPr lang="en-US" dirty="0"/>
              <a:t>][j-1]) +1; </a:t>
            </a:r>
          </a:p>
          <a:p>
            <a:pPr lvl="2"/>
            <a:r>
              <a:rPr lang="en-US" dirty="0" smtClean="0"/>
              <a:t>otherwise </a:t>
            </a:r>
            <a:endParaRPr lang="en-US" dirty="0"/>
          </a:p>
          <a:p>
            <a:pPr lvl="3"/>
            <a:r>
              <a:rPr lang="en-US" dirty="0"/>
              <a:t>Square[</a:t>
            </a:r>
            <a:r>
              <a:rPr lang="en-US" dirty="0" err="1"/>
              <a:t>i</a:t>
            </a:r>
            <a:r>
              <a:rPr lang="en-US" dirty="0"/>
              <a:t>][j] = 0; </a:t>
            </a:r>
            <a:endParaRPr lang="en-US" dirty="0" smtClean="0"/>
          </a:p>
          <a:p>
            <a:pPr lvl="1"/>
            <a:r>
              <a:rPr lang="en-US" dirty="0" smtClean="0"/>
              <a:t>Reflect square size in all participating cells:</a:t>
            </a:r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tempMatrix</a:t>
            </a:r>
            <a:r>
              <a:rPr lang="en-US" dirty="0" smtClean="0"/>
              <a:t>. Each </a:t>
            </a:r>
            <a:r>
              <a:rPr lang="en-US" dirty="0"/>
              <a:t>cell in </a:t>
            </a:r>
            <a:r>
              <a:rPr lang="en-US" dirty="0" err="1" smtClean="0"/>
              <a:t>tempMatrix</a:t>
            </a:r>
            <a:r>
              <a:rPr lang="en-US" dirty="0" smtClean="0"/>
              <a:t> </a:t>
            </a:r>
            <a:r>
              <a:rPr lang="en-US" dirty="0"/>
              <a:t>will be </a:t>
            </a:r>
            <a:r>
              <a:rPr lang="en-US" dirty="0" smtClean="0"/>
              <a:t>updated </a:t>
            </a:r>
            <a:r>
              <a:rPr lang="en-US" dirty="0"/>
              <a:t>to a value which will be equal to the value of the max square for which this cell is one </a:t>
            </a:r>
            <a:r>
              <a:rPr lang="en-US" dirty="0" smtClean="0"/>
              <a:t>part</a:t>
            </a:r>
          </a:p>
          <a:p>
            <a:r>
              <a:rPr lang="en-US" dirty="0" smtClean="0"/>
              <a:t>Generalize to find out answer:</a:t>
            </a:r>
          </a:p>
          <a:p>
            <a:pPr lvl="1"/>
            <a:r>
              <a:rPr lang="en-US" dirty="0"/>
              <a:t>Iterate over this </a:t>
            </a:r>
            <a:r>
              <a:rPr lang="en-US" dirty="0" err="1"/>
              <a:t>tempMatrix</a:t>
            </a:r>
            <a:r>
              <a:rPr lang="en-US" dirty="0"/>
              <a:t> and find the minimum value of </a:t>
            </a:r>
            <a:r>
              <a:rPr lang="en-US" dirty="0" smtClean="0"/>
              <a:t>cell</a:t>
            </a:r>
            <a:endParaRPr lang="en-US" dirty="0"/>
          </a:p>
          <a:p>
            <a:pPr lvl="1"/>
            <a:r>
              <a:rPr lang="en-US" dirty="0"/>
              <a:t>This step should only take care of the cell whose character matrix cell has value </a:t>
            </a:r>
            <a:r>
              <a:rPr lang="en-US" dirty="0" smtClean="0"/>
              <a:t>'_'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Samsung Confidential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65949"/>
      </p:ext>
    </p:extLst>
  </p:cSld>
  <p:clrMapOvr>
    <a:masterClrMapping/>
  </p:clrMapOvr>
</p:sld>
</file>

<file path=ppt/theme/theme1.xml><?xml version="1.0" encoding="utf-8"?>
<a:theme xmlns:a="http://schemas.openxmlformats.org/drawingml/2006/main" name="MCT Temp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7092B7F8955249B71BCDBA3D4B9FE9" ma:contentTypeVersion="0" ma:contentTypeDescription="새 문서를 만듭니다." ma:contentTypeScope="" ma:versionID="91f40d08e1c6c3b0d3c15c13529682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0E9C6C-ADFE-4D36-B006-1B4F6D94C5D0}"/>
</file>

<file path=customXml/itemProps2.xml><?xml version="1.0" encoding="utf-8"?>
<ds:datastoreItem xmlns:ds="http://schemas.openxmlformats.org/officeDocument/2006/customXml" ds:itemID="{C30620D5-9327-4005-A430-538481E4CFE8}"/>
</file>

<file path=customXml/itemProps3.xml><?xml version="1.0" encoding="utf-8"?>
<ds:datastoreItem xmlns:ds="http://schemas.openxmlformats.org/officeDocument/2006/customXml" ds:itemID="{435E3655-7DDC-45DF-9B96-DB8A28586DC9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503</Words>
  <Application>Microsoft Office PowerPoint</Application>
  <PresentationFormat>On-screen Show (4:3)</PresentationFormat>
  <Paragraphs>87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MCT Template 2</vt:lpstr>
      <vt:lpstr>Find Out Stamp Size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Stamping Problem</dc:title>
  <dc:creator>Narasimha Swamy Nelakuditi (12540660)</dc:creator>
  <cp:lastModifiedBy>Narasimha Swamy Nelakuditi (12540660)</cp:lastModifiedBy>
  <cp:revision>11</cp:revision>
  <dcterms:created xsi:type="dcterms:W3CDTF">2016-02-12T10:37:41Z</dcterms:created>
  <dcterms:modified xsi:type="dcterms:W3CDTF">2016-05-16T05:45:48Z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0x010100F27092B7F8955249B71BCDBA3D4B9FE9</vt:lpwstr>
  </property>
</Properties>
</file>