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FC-F297-416D-8C48-8422E5DA7509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AED6-79E3-49C9-8CFD-B88B60660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FC-F297-416D-8C48-8422E5DA7509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AED6-79E3-49C9-8CFD-B88B60660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FC-F297-416D-8C48-8422E5DA7509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AED6-79E3-49C9-8CFD-B88B60660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5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FC-F297-416D-8C48-8422E5DA7509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AED6-79E3-49C9-8CFD-B88B60660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FC-F297-416D-8C48-8422E5DA7509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AED6-79E3-49C9-8CFD-B88B60660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7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FC-F297-416D-8C48-8422E5DA7509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AED6-79E3-49C9-8CFD-B88B60660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FC-F297-416D-8C48-8422E5DA7509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AED6-79E3-49C9-8CFD-B88B60660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FC-F297-416D-8C48-8422E5DA7509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AED6-79E3-49C9-8CFD-B88B60660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FC-F297-416D-8C48-8422E5DA7509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AED6-79E3-49C9-8CFD-B88B60660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FC-F297-416D-8C48-8422E5DA7509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AED6-79E3-49C9-8CFD-B88B60660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FC-F297-416D-8C48-8422E5DA7509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AED6-79E3-49C9-8CFD-B88B60660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8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F62FC-F297-416D-8C48-8422E5DA7509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DAED6-79E3-49C9-8CFD-B88B60660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20100" cy="35052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During chip manufacturing often the chip created is rectangular m x n and contains lot of holes which are non-conductive. A laser could be used to flip an entire column. A flip operation will make all holes conductive and all conductive cells become holes.  Laser could be applied any number of times on a given column. For every chip ‘k’ number of operations are mandatory. Each conductive cell is represented by a 1 and each hole by a zero (0). End goal is to achieve maximum number of rows which have all 1’s so that the chip is most conductive. For a given chip of dimension m x n and given k number of laser operation write a program which finds out the maximum number of conductive rows.</a:t>
            </a:r>
          </a:p>
          <a:p>
            <a:pPr marL="0" indent="0" algn="just">
              <a:buNone/>
            </a:pPr>
            <a:r>
              <a:rPr lang="en-US" sz="1600" dirty="0" smtClean="0"/>
              <a:t>1 &lt;= m &lt;= 30    1 &lt;= n &lt;= 128  1&lt;= k &lt;= 30</a:t>
            </a:r>
          </a:p>
          <a:p>
            <a:pPr marL="0" indent="0" algn="just">
              <a:buNone/>
            </a:pPr>
            <a:r>
              <a:rPr lang="en-US" sz="1600" dirty="0" smtClean="0"/>
              <a:t>Test cases are given in below format</a:t>
            </a:r>
          </a:p>
          <a:p>
            <a:pPr marL="0" indent="0" algn="just">
              <a:buNone/>
            </a:pPr>
            <a:r>
              <a:rPr lang="en-US" sz="1600" dirty="0" smtClean="0"/>
              <a:t>m n </a:t>
            </a:r>
          </a:p>
          <a:p>
            <a:pPr marL="0" indent="0" algn="just">
              <a:buNone/>
            </a:pPr>
            <a:r>
              <a:rPr lang="en-US" sz="1600" dirty="0" smtClean="0"/>
              <a:t>k</a:t>
            </a:r>
          </a:p>
          <a:p>
            <a:pPr marL="0" indent="0" algn="just">
              <a:buNone/>
            </a:pPr>
            <a:r>
              <a:rPr lang="en-US" sz="1600" dirty="0" smtClean="0"/>
              <a:t>Followed by m x n chip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419600"/>
            <a:ext cx="4114800" cy="2133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TC1: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5 3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2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0 1 0 1 0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1 1 0 1 1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1 0 1 0 1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00" y="4419600"/>
            <a:ext cx="4114800" cy="2133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TC2: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5 6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3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1 0 0 1 0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1 1 0 1 0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1 0 0 1 0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1 1 0 1 0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1 1 1 1 0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1 1 0 1 0 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0100" cy="48736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Maximizing Conductivity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7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0100" cy="48736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2975264"/>
            <a:ext cx="4114800" cy="83473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 smtClean="0"/>
              <a:t>If k is even then it cannot convert odd zeros to 1’s and vice versa. So apply this. K = 2, even</a:t>
            </a:r>
          </a:p>
          <a:p>
            <a:pPr marL="0" indent="0" algn="just">
              <a:buNone/>
            </a:pPr>
            <a:r>
              <a:rPr lang="en-US" sz="1400" dirty="0" smtClean="0"/>
              <a:t>1 </a:t>
            </a:r>
            <a:r>
              <a:rPr lang="en-US" sz="1400" dirty="0"/>
              <a:t>0 1 0 1</a:t>
            </a:r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2500" y="3581400"/>
            <a:ext cx="41148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If k is even then it cannot convert odd zeros to 1’s and vice versa. So apply this. K = </a:t>
            </a:r>
            <a:r>
              <a:rPr lang="en-US" sz="1400" dirty="0" smtClean="0"/>
              <a:t>3, odd</a:t>
            </a:r>
            <a:endParaRPr lang="en-US" sz="14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1 0 0 1 0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1 0 0 1 0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1 1 1 1 0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38200"/>
            <a:ext cx="84201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 smtClean="0"/>
              <a:t>Laser cannot convert more holes than the number of operations it has.  So ignore such numbers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1828800"/>
            <a:ext cx="4114800" cy="1066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Laser operations are 2, so ignore values which have more than 2 zeros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1 1 0 1 1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1 0 1 0 1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62500" y="1828800"/>
            <a:ext cx="41148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Laser operations are </a:t>
            </a:r>
            <a:r>
              <a:rPr lang="en-US" sz="1400" dirty="0" smtClean="0"/>
              <a:t>3, </a:t>
            </a:r>
            <a:r>
              <a:rPr lang="en-US" sz="1400" dirty="0"/>
              <a:t>so ignore values which have more than </a:t>
            </a:r>
            <a:r>
              <a:rPr lang="en-US" sz="1400" dirty="0" smtClean="0"/>
              <a:t>3 zeros (Nothing ignored)</a:t>
            </a:r>
            <a:endParaRPr lang="en-US" sz="14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1 0 0 1 0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1 1 0 1 0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1 0 0 1 0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1 1 0 1 0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1 1 1 1 0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1 1 0 1 0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90209" y="4953000"/>
            <a:ext cx="411480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smtClean="0"/>
              <a:t>Convert data as single number for easy comparison</a:t>
            </a:r>
            <a:endParaRPr lang="en-US" sz="14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0 0 1 0 -&gt; 18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0 0 1 0 -&gt; 18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1 1 1 0 -&gt; 30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00600" y="6172200"/>
            <a:ext cx="4114800" cy="457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smtClean="0"/>
              <a:t>Highest repeat of any number is the answer. Here 18 is repeating 2 times. So 2 is the answer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3345" y="3889664"/>
            <a:ext cx="4114800" cy="5680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Convert data as single number for easy comparison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smtClean="0"/>
              <a:t>1 0 1 0 1 -&gt; 21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648200"/>
            <a:ext cx="4114800" cy="457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smtClean="0"/>
              <a:t>Highest repeat of any number is the answer. Here 21 is the only number. So 1 is the answer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388918"/>
            <a:ext cx="4114800" cy="363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smtClean="0"/>
              <a:t>TC 1: m = 5, n = 2, k = 2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24400" y="1371600"/>
            <a:ext cx="4114800" cy="363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smtClean="0"/>
              <a:t>TC 2: m = 5, n = 6, k = 3</a:t>
            </a:r>
          </a:p>
        </p:txBody>
      </p:sp>
    </p:spTree>
    <p:extLst>
      <p:ext uri="{BB962C8B-B14F-4D97-AF65-F5344CB8AC3E}">
        <p14:creationId xmlns:p14="http://schemas.microsoft.com/office/powerpoint/2010/main" val="162461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0100" cy="48736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7250" y="1295400"/>
            <a:ext cx="41148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If k is </a:t>
            </a:r>
            <a:r>
              <a:rPr lang="en-US" sz="1400" dirty="0" smtClean="0"/>
              <a:t>odd, ignore even zero values</a:t>
            </a:r>
          </a:p>
          <a:p>
            <a:pPr marL="0" indent="0" algn="just">
              <a:buNone/>
            </a:pPr>
            <a:r>
              <a:rPr lang="en-US" sz="1400" dirty="0"/>
              <a:t>1 0 0 1 0 1</a:t>
            </a:r>
          </a:p>
          <a:p>
            <a:pPr marL="0" indent="0" algn="just">
              <a:buNone/>
            </a:pPr>
            <a:r>
              <a:rPr lang="en-US" sz="1400" dirty="0"/>
              <a:t>1 1 0 1 0 0</a:t>
            </a:r>
          </a:p>
          <a:p>
            <a:pPr marL="0" indent="0" algn="just">
              <a:buNone/>
            </a:pPr>
            <a:r>
              <a:rPr lang="en-US" sz="1400" dirty="0"/>
              <a:t>1 0 0 1 0 1</a:t>
            </a:r>
          </a:p>
          <a:p>
            <a:pPr marL="0" indent="0" algn="just">
              <a:buNone/>
            </a:pPr>
            <a:r>
              <a:rPr lang="en-US" sz="1400" dirty="0" smtClean="0"/>
              <a:t>1 </a:t>
            </a:r>
            <a:r>
              <a:rPr lang="en-US" sz="1400" dirty="0"/>
              <a:t>1 1 1 1 0</a:t>
            </a:r>
          </a:p>
          <a:p>
            <a:pPr marL="0" indent="0" algn="just">
              <a:buNone/>
            </a:pPr>
            <a:r>
              <a:rPr lang="en-US" sz="1400" dirty="0"/>
              <a:t>0 1 1 1 1 1</a:t>
            </a:r>
          </a:p>
          <a:p>
            <a:pPr marL="0" indent="0" algn="just">
              <a:buNone/>
            </a:pPr>
            <a:r>
              <a:rPr lang="en-US" sz="1400" dirty="0"/>
              <a:t>1 1 1 1 1 1</a:t>
            </a:r>
          </a:p>
          <a:p>
            <a:pPr marL="0" indent="0" algn="just">
              <a:buNone/>
            </a:pPr>
            <a:r>
              <a:rPr lang="en-US" sz="1400" dirty="0"/>
              <a:t>1 0 0 1 0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38200"/>
            <a:ext cx="84201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 smtClean="0"/>
              <a:t>Laser cannot convert more holes than the number of operations it has.  So ignore such numbers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962400"/>
            <a:ext cx="4114800" cy="2667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Laser operations are </a:t>
            </a:r>
            <a:r>
              <a:rPr lang="en-US" sz="1400" dirty="0" smtClean="0"/>
              <a:t>5, </a:t>
            </a:r>
            <a:r>
              <a:rPr lang="en-US" sz="1400" dirty="0"/>
              <a:t>so ignore values which have more than </a:t>
            </a:r>
            <a:r>
              <a:rPr lang="en-US" sz="1400" dirty="0" smtClean="0"/>
              <a:t>5 zeros</a:t>
            </a:r>
          </a:p>
          <a:p>
            <a:pPr marL="0" indent="0" algn="just">
              <a:buNone/>
            </a:pPr>
            <a:r>
              <a:rPr lang="en-US" sz="1400" dirty="0" smtClean="0"/>
              <a:t>1 </a:t>
            </a:r>
            <a:r>
              <a:rPr lang="en-US" sz="1400" dirty="0"/>
              <a:t>0 0 1 0 1</a:t>
            </a:r>
          </a:p>
          <a:p>
            <a:pPr marL="0" indent="0" algn="just">
              <a:buNone/>
            </a:pPr>
            <a:r>
              <a:rPr lang="en-US" sz="1400" dirty="0"/>
              <a:t>1 1 0 1 0 0</a:t>
            </a:r>
          </a:p>
          <a:p>
            <a:pPr marL="0" indent="0" algn="just">
              <a:buNone/>
            </a:pPr>
            <a:r>
              <a:rPr lang="en-US" sz="1400" dirty="0"/>
              <a:t>1 0 0 1 0 1</a:t>
            </a:r>
          </a:p>
          <a:p>
            <a:pPr marL="0" indent="0" algn="just">
              <a:buNone/>
            </a:pPr>
            <a:r>
              <a:rPr lang="en-US" sz="1400" dirty="0"/>
              <a:t>1 1 0 1 0 1</a:t>
            </a:r>
          </a:p>
          <a:p>
            <a:pPr marL="0" indent="0" algn="just">
              <a:buNone/>
            </a:pPr>
            <a:r>
              <a:rPr lang="en-US" sz="1400" dirty="0"/>
              <a:t>1 1 1 1 0 0</a:t>
            </a:r>
          </a:p>
          <a:p>
            <a:pPr marL="0" indent="0" algn="just">
              <a:buNone/>
            </a:pPr>
            <a:r>
              <a:rPr lang="en-US" sz="1400" dirty="0"/>
              <a:t>0 1 0 0 0 1</a:t>
            </a:r>
          </a:p>
          <a:p>
            <a:pPr marL="0" indent="0" algn="just">
              <a:buNone/>
            </a:pPr>
            <a:r>
              <a:rPr lang="en-US" sz="1400" dirty="0"/>
              <a:t>1 1 1 1 1 0</a:t>
            </a:r>
          </a:p>
          <a:p>
            <a:pPr marL="0" indent="0" algn="just">
              <a:buNone/>
            </a:pPr>
            <a:r>
              <a:rPr lang="en-US" sz="1400" dirty="0"/>
              <a:t>0 1 1 1 1 1</a:t>
            </a:r>
          </a:p>
          <a:p>
            <a:pPr marL="0" indent="0" algn="just">
              <a:buNone/>
            </a:pPr>
            <a:r>
              <a:rPr lang="en-US" sz="1400" dirty="0"/>
              <a:t>1 1 1 1 1 1</a:t>
            </a:r>
          </a:p>
          <a:p>
            <a:pPr marL="0" indent="0" algn="just">
              <a:buNone/>
            </a:pPr>
            <a:r>
              <a:rPr lang="en-US" sz="1400" dirty="0"/>
              <a:t>1 0 0 1 0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67250" y="2999508"/>
            <a:ext cx="4114800" cy="17248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smtClean="0"/>
              <a:t>Convert data as single number for easy comparison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1 0 0 1 0 </a:t>
            </a:r>
            <a:r>
              <a:rPr lang="en-US" sz="1400" dirty="0" smtClean="0"/>
              <a:t>1 -&gt; 37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1 1 0 1 0 </a:t>
            </a:r>
            <a:r>
              <a:rPr lang="en-US" sz="1400" dirty="0" smtClean="0"/>
              <a:t>0 -&gt; 52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1 0 0 1 0 </a:t>
            </a:r>
            <a:r>
              <a:rPr lang="en-US" sz="1400" dirty="0" smtClean="0"/>
              <a:t>1 -&gt; 37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1 1 1 1 1 </a:t>
            </a:r>
            <a:r>
              <a:rPr lang="en-US" sz="1400" dirty="0" smtClean="0"/>
              <a:t>0 -&gt; 62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0 1 1 1 1 </a:t>
            </a:r>
            <a:r>
              <a:rPr lang="en-US" sz="1400" dirty="0" smtClean="0"/>
              <a:t>1 -&gt; 31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1 1 1 1 1 </a:t>
            </a:r>
            <a:r>
              <a:rPr lang="en-US" sz="1400" dirty="0" smtClean="0"/>
              <a:t>1 -&gt; 63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1 0 0 1 0 </a:t>
            </a:r>
            <a:r>
              <a:rPr lang="en-US" sz="1400" dirty="0" smtClean="0"/>
              <a:t>1 -&gt; 37</a:t>
            </a:r>
            <a:endParaRPr lang="en-US" sz="1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01886" y="4838700"/>
            <a:ext cx="4114800" cy="5715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smtClean="0"/>
              <a:t>Highest repeat of any number is the answer. Here 37 is repeating 3 times. So 3 is the answer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295400"/>
            <a:ext cx="4114800" cy="363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smtClean="0"/>
              <a:t>TC 3: m = 6, n = 10, k = 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742209"/>
            <a:ext cx="4114800" cy="21439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dirty="0" smtClean="0"/>
              <a:t>1 0 0 1 0 1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dirty="0" smtClean="0"/>
              <a:t>1 1 0 1 0 0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dirty="0" smtClean="0"/>
              <a:t>1 0 0 1 0 1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dirty="0" smtClean="0"/>
              <a:t>1 1 0 1 0 1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dirty="0" smtClean="0"/>
              <a:t>1 1 1 1 0 0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dirty="0" smtClean="0"/>
              <a:t>0 1 0 0 0 1</a:t>
            </a:r>
          </a:p>
          <a:p>
            <a:pPr marL="0" indent="0" algn="just">
              <a:buNone/>
            </a:pPr>
            <a:r>
              <a:rPr lang="en-US" sz="1200" dirty="0" smtClean="0"/>
              <a:t>1 1 1 1 1 0</a:t>
            </a:r>
            <a:endParaRPr lang="en-US" sz="1200" dirty="0"/>
          </a:p>
          <a:p>
            <a:pPr marL="0" indent="0" algn="just">
              <a:buNone/>
            </a:pPr>
            <a:r>
              <a:rPr lang="en-US" sz="1200" dirty="0" smtClean="0"/>
              <a:t>0 1 1 1 1 1</a:t>
            </a:r>
            <a:endParaRPr lang="en-US" sz="1200" dirty="0"/>
          </a:p>
          <a:p>
            <a:pPr marL="0" indent="0" algn="just">
              <a:buNone/>
            </a:pPr>
            <a:r>
              <a:rPr lang="en-US" sz="1200" dirty="0" smtClean="0"/>
              <a:t>1 1 1 1 1 1</a:t>
            </a:r>
            <a:endParaRPr lang="en-US" sz="1200" dirty="0"/>
          </a:p>
          <a:p>
            <a:pPr marL="0" indent="0" algn="just">
              <a:buNone/>
            </a:pPr>
            <a:r>
              <a:rPr lang="en-US" sz="1200" dirty="0" smtClean="0"/>
              <a:t>1 0 0 1 0 1</a:t>
            </a:r>
          </a:p>
        </p:txBody>
      </p:sp>
    </p:spTree>
    <p:extLst>
      <p:ext uri="{BB962C8B-B14F-4D97-AF65-F5344CB8AC3E}">
        <p14:creationId xmlns:p14="http://schemas.microsoft.com/office/powerpoint/2010/main" val="351573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7092B7F8955249B71BCDBA3D4B9FE9" ma:contentTypeVersion="0" ma:contentTypeDescription="새 문서를 만듭니다." ma:contentTypeScope="" ma:versionID="91f40d08e1c6c3b0d3c15c13529682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E2392C-FF4B-4E78-92E0-A814C918542F}"/>
</file>

<file path=customXml/itemProps2.xml><?xml version="1.0" encoding="utf-8"?>
<ds:datastoreItem xmlns:ds="http://schemas.openxmlformats.org/officeDocument/2006/customXml" ds:itemID="{E293488F-FDA2-4D8F-95AD-B3936E16B39B}"/>
</file>

<file path=customXml/itemProps3.xml><?xml version="1.0" encoding="utf-8"?>
<ds:datastoreItem xmlns:ds="http://schemas.openxmlformats.org/officeDocument/2006/customXml" ds:itemID="{52BD220D-D9DE-4C6F-AE27-72ED2D166BB8}"/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803</Words>
  <Application>Microsoft Office PowerPoint</Application>
  <PresentationFormat>On-screen Show (4:3)</PresentationFormat>
  <Paragraphs>91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Maximizing Conductivity</vt:lpstr>
      <vt:lpstr>Solution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Narasimha Murthy (11517453)</dc:creator>
  <cp:lastModifiedBy>Narasimha Swamy Nelakuditi (12540660)</cp:lastModifiedBy>
  <cp:revision>24</cp:revision>
  <dcterms:created xsi:type="dcterms:W3CDTF">2016-02-09T09:47:01Z</dcterms:created>
  <dcterms:modified xsi:type="dcterms:W3CDTF">2016-03-03T06:07:51Z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0x010100F27092B7F8955249B71BCDBA3D4B9FE9</vt:lpwstr>
  </property>
</Properties>
</file>