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otong.sec.samsung.net/sotong/cp/cpContestMain.do?contestId=AVQYS45FfwLVldL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Tizen</a:t>
            </a:r>
            <a:r>
              <a:rPr lang="en-US" dirty="0" smtClean="0"/>
              <a:t> </a:t>
            </a:r>
            <a:r>
              <a:rPr lang="en-US" dirty="0" err="1" smtClean="0"/>
              <a:t>CoBY</a:t>
            </a:r>
            <a:r>
              <a:rPr lang="en-US" dirty="0" smtClean="0"/>
              <a:t> </a:t>
            </a:r>
            <a:r>
              <a:rPr lang="en-US" dirty="0" smtClean="0"/>
              <a:t>– Sales man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1504/2016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 a city (C), sales man (S) can sell his product only </a:t>
            </a:r>
            <a:r>
              <a:rPr lang="en-US" sz="1400" dirty="0" smtClean="0"/>
              <a:t>on referral </a:t>
            </a:r>
            <a:r>
              <a:rPr lang="en-US" sz="1400" dirty="0"/>
              <a:t>basis. Rectangle in the form of array of strings is given; where each </a:t>
            </a:r>
            <a:r>
              <a:rPr lang="en-US" sz="1400" dirty="0" smtClean="0"/>
              <a:t>value in </a:t>
            </a:r>
            <a:r>
              <a:rPr lang="en-US" sz="1400" dirty="0"/>
              <a:t>the rectangle represents distance of the referred customer. It indicates </a:t>
            </a:r>
            <a:r>
              <a:rPr lang="en-US" sz="1400" dirty="0" smtClean="0"/>
              <a:t>how many </a:t>
            </a:r>
            <a:r>
              <a:rPr lang="en-US" sz="1400" dirty="0"/>
              <a:t>steps S has to move (in any direction) for the next customer. S can </a:t>
            </a:r>
            <a:r>
              <a:rPr lang="en-US" sz="1400" dirty="0" smtClean="0"/>
              <a:t>move in </a:t>
            </a:r>
            <a:r>
              <a:rPr lang="en-US" sz="1400" dirty="0"/>
              <a:t>4 directions – top, down, left, right. </a:t>
            </a:r>
          </a:p>
          <a:p>
            <a:endParaRPr lang="en-US" sz="1400" dirty="0"/>
          </a:p>
          <a:p>
            <a:r>
              <a:rPr lang="en-US" sz="1400" dirty="0"/>
              <a:t>Each element in the rectangle can have values 0 to 9(inclusive); meaning referral distance is up to 9.</a:t>
            </a:r>
          </a:p>
          <a:p>
            <a:endParaRPr lang="en-US" sz="1400" dirty="0"/>
          </a:p>
          <a:p>
            <a:r>
              <a:rPr lang="en-US" sz="1400" dirty="0"/>
              <a:t>Initially, S sells product to first customer in </a:t>
            </a:r>
            <a:r>
              <a:rPr lang="en-US" sz="1400" dirty="0" smtClean="0"/>
              <a:t>the rectangle </a:t>
            </a:r>
            <a:r>
              <a:rPr lang="en-US" sz="1400" dirty="0"/>
              <a:t>(who is at location (0x0)).</a:t>
            </a:r>
          </a:p>
          <a:p>
            <a:endParaRPr lang="en-US" sz="1400" dirty="0"/>
          </a:p>
          <a:p>
            <a:r>
              <a:rPr lang="en-US" sz="1400" dirty="0"/>
              <a:t>S will sell only </a:t>
            </a:r>
            <a:r>
              <a:rPr lang="en-US" sz="1400" dirty="0" smtClean="0"/>
              <a:t>one product </a:t>
            </a:r>
            <a:r>
              <a:rPr lang="en-US" sz="1400" dirty="0"/>
              <a:t>each time when he visits a customer.</a:t>
            </a:r>
          </a:p>
          <a:p>
            <a:endParaRPr lang="en-US" sz="1400" dirty="0"/>
          </a:p>
          <a:p>
            <a:r>
              <a:rPr lang="en-US" sz="1400" dirty="0"/>
              <a:t>S will stop his sales when he encounters a cell with value 0or if the number of moves goes out of the rectangle area.</a:t>
            </a:r>
          </a:p>
          <a:p>
            <a:endParaRPr lang="en-US" sz="1400" dirty="0"/>
          </a:p>
          <a:p>
            <a:r>
              <a:rPr lang="en-US" sz="1400" dirty="0"/>
              <a:t>Print the </a:t>
            </a:r>
            <a:r>
              <a:rPr lang="en-US" sz="1400" dirty="0" smtClean="0"/>
              <a:t>maximum number </a:t>
            </a:r>
            <a:r>
              <a:rPr lang="en-US" sz="1400" dirty="0"/>
              <a:t>of products that S can sell if he chooses the moves strategically.</a:t>
            </a:r>
          </a:p>
          <a:p>
            <a:endParaRPr lang="en-US" sz="1400" dirty="0"/>
          </a:p>
          <a:p>
            <a:r>
              <a:rPr lang="en-US" sz="1400" dirty="0"/>
              <a:t>If S can sell infinitely large amount of products, then print -1.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440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Consider below example (rectangle size 1x10),</a:t>
            </a:r>
          </a:p>
          <a:p>
            <a:r>
              <a:rPr lang="en-US" sz="1200" dirty="0" smtClean="0"/>
              <a:t>2030040005</a:t>
            </a:r>
            <a:endParaRPr lang="en-US" sz="1200" dirty="0"/>
          </a:p>
          <a:p>
            <a:r>
              <a:rPr lang="en-US" sz="1200" dirty="0" smtClean="0"/>
              <a:t>S </a:t>
            </a:r>
            <a:r>
              <a:rPr lang="en-US" sz="1200" dirty="0"/>
              <a:t>will first sell to customer at (0x0) location then </a:t>
            </a:r>
            <a:r>
              <a:rPr lang="en-US" sz="1200" dirty="0" smtClean="0"/>
              <a:t>he moves </a:t>
            </a:r>
            <a:r>
              <a:rPr lang="en-US" sz="1200" dirty="0"/>
              <a:t>2 steps right to reach location (0x2). Now, moving 3 steps left will </a:t>
            </a:r>
            <a:r>
              <a:rPr lang="en-US" sz="1200" dirty="0" smtClean="0"/>
              <a:t>go beyond </a:t>
            </a:r>
            <a:r>
              <a:rPr lang="en-US" sz="1200" dirty="0"/>
              <a:t>the rectangle limit, so he chooses 3 steps to right and reach (0x5).Now, moving 4 steps left will reach (0x1) who doesn’t provide referral, but </a:t>
            </a:r>
            <a:r>
              <a:rPr lang="en-US" sz="1200" dirty="0" smtClean="0"/>
              <a:t>if he </a:t>
            </a:r>
            <a:r>
              <a:rPr lang="en-US" sz="1200" dirty="0"/>
              <a:t>moves 4 steps right he will reach (0x9). Now, moving 5 steps on left </a:t>
            </a:r>
            <a:r>
              <a:rPr lang="en-US" sz="1200" dirty="0" smtClean="0"/>
              <a:t>will reach </a:t>
            </a:r>
            <a:r>
              <a:rPr lang="en-US" sz="1200" dirty="0"/>
              <a:t>(0x4) who doesn’t refer and moving to right will cross the </a:t>
            </a:r>
            <a:r>
              <a:rPr lang="en-US" sz="1200" dirty="0" smtClean="0"/>
              <a:t>rectangle boundary</a:t>
            </a:r>
            <a:r>
              <a:rPr lang="en-US" sz="1200" dirty="0"/>
              <a:t>. Hence S stops the sale with maximum sale of 4 products.</a:t>
            </a:r>
          </a:p>
          <a:p>
            <a:endParaRPr lang="en-US" sz="1200" dirty="0"/>
          </a:p>
          <a:p>
            <a:r>
              <a:rPr lang="en-US" sz="1200" dirty="0" smtClean="0"/>
              <a:t>Similarly </a:t>
            </a:r>
            <a:r>
              <a:rPr lang="en-US" sz="1200" dirty="0"/>
              <a:t>in the below example,</a:t>
            </a:r>
          </a:p>
          <a:p>
            <a:r>
              <a:rPr lang="en-US" sz="1200" dirty="0" smtClean="0"/>
              <a:t>3942178</a:t>
            </a:r>
            <a:endParaRPr lang="en-US" sz="1200" dirty="0"/>
          </a:p>
          <a:p>
            <a:r>
              <a:rPr lang="en-US" sz="1200" dirty="0" smtClean="0"/>
              <a:t>1234567</a:t>
            </a:r>
            <a:endParaRPr lang="en-US" sz="1200" dirty="0"/>
          </a:p>
          <a:p>
            <a:r>
              <a:rPr lang="en-US" sz="1200" dirty="0" smtClean="0"/>
              <a:t>9123532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 can sell maximum of 5 products. (0x0) -&gt; (0x3) -&gt;(2x3) -&gt; (2x6) -&gt; ( (0x6) OR (2x4))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In </a:t>
            </a:r>
            <a:r>
              <a:rPr lang="en-US" sz="1200" dirty="0"/>
              <a:t>below example, S can sell infinite products, hence </a:t>
            </a:r>
            <a:r>
              <a:rPr lang="en-US" sz="1200" dirty="0" smtClean="0"/>
              <a:t>answer is </a:t>
            </a:r>
            <a:r>
              <a:rPr lang="en-US" sz="1200" dirty="0"/>
              <a:t>-1.</a:t>
            </a:r>
          </a:p>
          <a:p>
            <a:r>
              <a:rPr lang="en-US" sz="1200" dirty="0" smtClean="0"/>
              <a:t>11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Constraints</a:t>
            </a:r>
            <a:endParaRPr lang="en-US" sz="1200" dirty="0"/>
          </a:p>
          <a:p>
            <a:r>
              <a:rPr lang="en-US" sz="1200" dirty="0" smtClean="0"/>
              <a:t>1 </a:t>
            </a:r>
            <a:r>
              <a:rPr lang="en-US" sz="1200" dirty="0"/>
              <a:t>&lt;= H, W &lt;= 50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144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Approach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Recursion function:</a:t>
            </a:r>
          </a:p>
          <a:p>
            <a:pPr lvl="1"/>
            <a:r>
              <a:rPr lang="en-US" sz="2400" dirty="0" smtClean="0"/>
              <a:t>Start </a:t>
            </a:r>
            <a:r>
              <a:rPr lang="en-US" sz="2400" dirty="0" smtClean="0"/>
              <a:t>with initial cell (0, 0)</a:t>
            </a:r>
          </a:p>
          <a:p>
            <a:pPr lvl="1"/>
            <a:r>
              <a:rPr lang="en-US" sz="2400" dirty="0" smtClean="0"/>
              <a:t>Make the cell visited</a:t>
            </a:r>
          </a:p>
          <a:p>
            <a:pPr lvl="1"/>
            <a:r>
              <a:rPr lang="en-US" sz="2400" dirty="0" smtClean="0"/>
              <a:t>At </a:t>
            </a:r>
            <a:r>
              <a:rPr lang="en-US" sz="2400" dirty="0" smtClean="0"/>
              <a:t>each step, recursively explore 4 available options – top, down, left, right.</a:t>
            </a:r>
          </a:p>
          <a:p>
            <a:pPr lvl="1"/>
            <a:r>
              <a:rPr lang="en-US" sz="2400" dirty="0" smtClean="0"/>
              <a:t>Answer is maximum of above 4 paths + 1</a:t>
            </a:r>
          </a:p>
          <a:p>
            <a:pPr lvl="1"/>
            <a:r>
              <a:rPr lang="en-US" sz="2400" dirty="0" smtClean="0"/>
              <a:t>Make the cell unvisited so that it is available for other paths</a:t>
            </a:r>
          </a:p>
          <a:p>
            <a:pPr lvl="1"/>
            <a:r>
              <a:rPr lang="en-US" sz="2400" dirty="0" smtClean="0"/>
              <a:t>Recursion </a:t>
            </a:r>
            <a:r>
              <a:rPr lang="en-US" sz="2400" dirty="0"/>
              <a:t>base cases: </a:t>
            </a:r>
          </a:p>
          <a:p>
            <a:pPr lvl="2"/>
            <a:r>
              <a:rPr lang="en-US" sz="2000" dirty="0"/>
              <a:t>Cell index out of bounds</a:t>
            </a:r>
          </a:p>
          <a:p>
            <a:pPr lvl="2"/>
            <a:r>
              <a:rPr lang="en-US" sz="2000" dirty="0"/>
              <a:t>Cell value </a:t>
            </a:r>
            <a:r>
              <a:rPr lang="en-US" sz="2000" dirty="0" smtClean="0"/>
              <a:t>0</a:t>
            </a:r>
          </a:p>
          <a:p>
            <a:pPr lvl="1"/>
            <a:r>
              <a:rPr lang="en-US" dirty="0"/>
              <a:t>Loop case: if visited cell is visited </a:t>
            </a:r>
            <a:r>
              <a:rPr lang="en-US" dirty="0" smtClean="0"/>
              <a:t>again</a:t>
            </a:r>
          </a:p>
          <a:p>
            <a:r>
              <a:rPr lang="en-US" sz="2800" dirty="0"/>
              <a:t>Above recursion takes about 4^n time in worst case as 4 options are explored at every node. This leads to timeout</a:t>
            </a:r>
          </a:p>
          <a:p>
            <a:r>
              <a:rPr lang="en-US" sz="2800" dirty="0"/>
              <a:t>If we observe solution closely, we can figure out that sub-problem solutions are used again and again. This makes the problem fit for memorization (dynamic programming</a:t>
            </a:r>
            <a:r>
              <a:rPr lang="en-US" sz="2800" dirty="0"/>
              <a:t>)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6000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Approach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Recursion function including memorization:</a:t>
            </a:r>
          </a:p>
          <a:p>
            <a:pPr lvl="1"/>
            <a:r>
              <a:rPr lang="en-US" sz="2400" dirty="0" smtClean="0"/>
              <a:t>Start </a:t>
            </a:r>
            <a:r>
              <a:rPr lang="en-US" sz="2400" dirty="0" smtClean="0"/>
              <a:t>with initial cell (0, 0)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If answer computed already, return it</a:t>
            </a:r>
          </a:p>
          <a:p>
            <a:pPr lvl="1"/>
            <a:r>
              <a:rPr lang="en-US" sz="2400" dirty="0" smtClean="0"/>
              <a:t>Make the cell visited</a:t>
            </a:r>
          </a:p>
          <a:p>
            <a:pPr lvl="1"/>
            <a:r>
              <a:rPr lang="en-US" sz="2400" dirty="0" smtClean="0"/>
              <a:t>At </a:t>
            </a:r>
            <a:r>
              <a:rPr lang="en-US" sz="2400" dirty="0" smtClean="0"/>
              <a:t>each step, recursively explore 4 available options – top, down, left, right.</a:t>
            </a:r>
          </a:p>
          <a:p>
            <a:pPr lvl="1"/>
            <a:r>
              <a:rPr lang="en-US" sz="2400" dirty="0" smtClean="0"/>
              <a:t>Answer is maximum of above 4 paths + 1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Remember the answer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1"/>
            <a:r>
              <a:rPr lang="en-US" sz="2400" dirty="0" smtClean="0"/>
              <a:t>Make the cell unvisited so that it is available for other paths</a:t>
            </a:r>
          </a:p>
          <a:p>
            <a:pPr lvl="1"/>
            <a:r>
              <a:rPr lang="en-US" sz="2400" dirty="0" smtClean="0"/>
              <a:t>Loop case: if visited cell is visited again</a:t>
            </a:r>
          </a:p>
          <a:p>
            <a:pPr lvl="1"/>
            <a:r>
              <a:rPr lang="en-US" sz="2400" dirty="0"/>
              <a:t>Recursion base cases: </a:t>
            </a:r>
          </a:p>
          <a:p>
            <a:pPr lvl="2"/>
            <a:r>
              <a:rPr lang="en-US" sz="2000" dirty="0"/>
              <a:t>Cell index out of bounds</a:t>
            </a:r>
          </a:p>
          <a:p>
            <a:pPr lvl="2"/>
            <a:r>
              <a:rPr lang="en-US" sz="2000" dirty="0"/>
              <a:t>Cell value </a:t>
            </a:r>
            <a:r>
              <a:rPr lang="en-US" sz="2000" dirty="0" smtClean="0"/>
              <a:t>0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3036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Initialize: </a:t>
            </a:r>
            <a:r>
              <a:rPr lang="en-US" sz="1400" dirty="0" err="1" smtClean="0"/>
              <a:t>MemoryMatrix</a:t>
            </a:r>
            <a:r>
              <a:rPr lang="en-US" sz="1400" dirty="0" smtClean="0"/>
              <a:t>[H][W] </a:t>
            </a:r>
            <a:r>
              <a:rPr lang="en-US" sz="1400" dirty="0" smtClean="0"/>
              <a:t>= 0 ; Visited[H][W] = 0;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Input: </a:t>
            </a:r>
            <a:r>
              <a:rPr lang="en-US" sz="1400" dirty="0" err="1" smtClean="0"/>
              <a:t>InputMatrix</a:t>
            </a:r>
            <a:r>
              <a:rPr lang="en-US" sz="1400" dirty="0" smtClean="0"/>
              <a:t>[H][W]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Procedure Traverse(location x, y)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if </a:t>
            </a:r>
            <a:r>
              <a:rPr lang="en-US" sz="1400" dirty="0" smtClean="0"/>
              <a:t>(x </a:t>
            </a:r>
            <a:r>
              <a:rPr lang="en-US" sz="1400" dirty="0" smtClean="0"/>
              <a:t>&gt;= W OR x &lt; 0 OR y &gt;= H OR y &lt; 0 OR Input[x][y] == </a:t>
            </a:r>
            <a:r>
              <a:rPr lang="en-US" sz="1400" dirty="0" smtClean="0"/>
              <a:t>0)   </a:t>
            </a:r>
            <a:r>
              <a:rPr lang="en-US" sz="1400" dirty="0" smtClean="0"/>
              <a:t>// out of bounds or cell value 0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return 0</a:t>
            </a:r>
          </a:p>
          <a:p>
            <a:pPr marL="0" indent="0">
              <a:buNone/>
            </a:pPr>
            <a:r>
              <a:rPr lang="en-US" sz="1400" dirty="0" smtClean="0"/>
              <a:t>	if (Visited[x][y])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smtClean="0"/>
              <a:t>return -1  //infinity case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if </a:t>
            </a:r>
            <a:r>
              <a:rPr lang="en-US" sz="1400" dirty="0" smtClean="0"/>
              <a:t>(</a:t>
            </a:r>
            <a:r>
              <a:rPr lang="en-US" sz="1400" dirty="0" err="1" smtClean="0"/>
              <a:t>MemoryMatrix</a:t>
            </a:r>
            <a:r>
              <a:rPr lang="en-US" sz="1400" dirty="0" smtClean="0"/>
              <a:t>[x</a:t>
            </a:r>
            <a:r>
              <a:rPr lang="en-US" sz="1400" dirty="0" smtClean="0"/>
              <a:t>][y] &gt; </a:t>
            </a:r>
            <a:r>
              <a:rPr lang="en-US" sz="1400" dirty="0" smtClean="0"/>
              <a:t>0)     //memorized value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return </a:t>
            </a:r>
            <a:r>
              <a:rPr lang="en-US" sz="1400" dirty="0" err="1" smtClean="0"/>
              <a:t>MemoryMatrix</a:t>
            </a:r>
            <a:r>
              <a:rPr lang="en-US" sz="1400" dirty="0" smtClean="0"/>
              <a:t>[x][y]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Steps &lt;- Input[x][y]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Soln1 = Traverse(x + steps, y)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Soln2 = Traverse(x – steps, y)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Soln3 = Traverse(x, y + steps)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Soln4 = Traverse(x, y – steps)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Visited[x][y] = 0;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MemoryMatrix</a:t>
            </a:r>
            <a:r>
              <a:rPr lang="en-US" sz="1400" dirty="0" smtClean="0"/>
              <a:t>[x][y] = Max of (Soln1, Soln2, Soln3, Soln4) + 1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return </a:t>
            </a:r>
            <a:r>
              <a:rPr lang="en-US" sz="1400" dirty="0" err="1" smtClean="0"/>
              <a:t>MemoryMatrix</a:t>
            </a:r>
            <a:r>
              <a:rPr lang="en-US" sz="1400" dirty="0" smtClean="0"/>
              <a:t>[x][y]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36268"/>
            <a:ext cx="64787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For full code, check submission by winners at: </a:t>
            </a:r>
            <a:r>
              <a:rPr lang="en-US" dirty="0" err="1" smtClean="0">
                <a:hlinkClick r:id="rId2"/>
              </a:rPr>
              <a:t>Sotong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CoBY</a:t>
            </a:r>
            <a:r>
              <a:rPr lang="en-US" dirty="0" smtClean="0">
                <a:hlinkClick r:id="rId2"/>
              </a:rPr>
              <a:t> Contest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2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7092B7F8955249B71BCDBA3D4B9FE9" ma:contentTypeVersion="0" ma:contentTypeDescription="새 문서를 만듭니다." ma:contentTypeScope="" ma:versionID="91f40d08e1c6c3b0d3c15c13529682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EC3301-3A17-4909-BB33-EB3A8646FD50}"/>
</file>

<file path=customXml/itemProps2.xml><?xml version="1.0" encoding="utf-8"?>
<ds:datastoreItem xmlns:ds="http://schemas.openxmlformats.org/officeDocument/2006/customXml" ds:itemID="{4DE3DDBC-88D9-431A-8F5D-98B8A9EB3323}"/>
</file>

<file path=customXml/itemProps3.xml><?xml version="1.0" encoding="utf-8"?>
<ds:datastoreItem xmlns:ds="http://schemas.openxmlformats.org/officeDocument/2006/customXml" ds:itemID="{6872B13B-1274-4C26-A534-485CCD125A38}"/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661</Words>
  <Application>Microsoft Office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Tizen CoBY – Sales man problem</vt:lpstr>
      <vt:lpstr>Problem statement (1/2)</vt:lpstr>
      <vt:lpstr>Problem statement (2/2)</vt:lpstr>
      <vt:lpstr>Approach (1/2)</vt:lpstr>
      <vt:lpstr>Approach (2/2)</vt:lpstr>
      <vt:lpstr>Pseudo-code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Kiran K N (11614241)</dc:creator>
  <cp:lastModifiedBy>Narasimha Swamy Nelakuditi (12540660)</cp:lastModifiedBy>
  <cp:revision>15</cp:revision>
  <dcterms:created xsi:type="dcterms:W3CDTF">2006-08-16T00:00:00Z</dcterms:created>
  <dcterms:modified xsi:type="dcterms:W3CDTF">2016-04-19T07:53:07Z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0x010100F27092B7F8955249B71BCDBA3D4B9FE9</vt:lpwstr>
  </property>
</Properties>
</file>