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180C-4324-4CF0-94E2-3C19B9E22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C224E-0794-4405-986C-623E18E12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C254F-D312-4E9A-A333-A2074DC9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885E-2FDC-4938-8747-B437F67B7AD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EAC2C-4BAF-46EA-8FD1-9B975260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38A25-76FF-4E80-BBE3-67FFB8E6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B63-10AD-4DD6-9814-0791B3E8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1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CE70-18B5-438C-8ACF-AB70F95B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9CFF1-6E2F-4F79-9A91-BAEA75886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5B648-8043-48D9-8973-412C363A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885E-2FDC-4938-8747-B437F67B7AD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2ED4B-A1C6-44C3-8B18-4671F973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943F3-113C-444C-99DE-CD56936B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B63-10AD-4DD6-9814-0791B3E8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9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485E0-7A5E-483E-8751-2A48D8DFD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C45BB-647E-4B02-A466-DA154CDC2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18E76-6B46-4345-9468-AE1422D5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885E-2FDC-4938-8747-B437F67B7AD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9F0CC-8C9A-409D-8F1C-A72C1043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B3C33-B957-47ED-BD49-670784D1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B63-10AD-4DD6-9814-0791B3E8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0E30-0E1E-4C61-8852-483FF3F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F28D7-02C4-468F-8526-C6886CD4C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EEF2-48CB-4EB6-BFF3-82EB71C2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885E-2FDC-4938-8747-B437F67B7AD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5476-B317-4505-AAC4-3ADCE708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B682E-DC40-44E5-9F8D-93A3FC26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B63-10AD-4DD6-9814-0791B3E8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4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FE89-511F-4295-8449-75F3D742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61CE8-A984-43C8-873B-A284201F5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8288D-DFC7-48E8-9130-D31F8FC2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885E-2FDC-4938-8747-B437F67B7AD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B57D2-9C30-49DC-8D4C-017CF26C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C4326-D283-428F-8BDB-013A9C59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B63-10AD-4DD6-9814-0791B3E8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4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8946-2F19-46B0-B9E5-5DEBE791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4E2AF-3F1C-46A8-9174-35F35F27A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48873-20EE-40C0-BD81-F31C76C7D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35486-D1A1-47FC-A5BF-B1836574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885E-2FDC-4938-8747-B437F67B7AD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CCD89-BC3C-4696-BEA8-9E6AC7CB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55EB8-6D9B-47A3-B8EF-D9A0022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B63-10AD-4DD6-9814-0791B3E8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3EDB-5EAF-4C9E-97BD-1F6E76C2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E5A7-8C2D-4893-B120-4D97A2407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E2D9D-E604-4FC3-A390-DC114635D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D3FD3-A80F-4D17-9A0A-772F1296A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2DEBE-65CB-4DF0-821B-AC10E318D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D8E1C-F85F-4219-BFF8-ED5ECD04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885E-2FDC-4938-8747-B437F67B7AD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E9F646-B2BE-4757-B7EB-0A224827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24E10-32ED-4F74-8728-B1998D64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B63-10AD-4DD6-9814-0791B3E8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33AE-DD10-48AE-88CE-6F4FB991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242E5-E005-4F08-98A7-3DAC56FF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885E-2FDC-4938-8747-B437F67B7AD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B07FC-8E3A-4389-85E1-B4FAE0D7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B297D-6C93-4EB7-84A8-A4C90C39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B63-10AD-4DD6-9814-0791B3E8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9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03556-FA69-4197-8D21-48049E91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885E-2FDC-4938-8747-B437F67B7AD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FA595-2562-4314-8DBE-BF16BB0A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F90A9-D00C-493F-9A5A-A63EEE6F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B63-10AD-4DD6-9814-0791B3E8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6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63D8-ABFC-43B6-A80C-8CC2CF14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406D5-5F93-48F8-AF8F-82ED3978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92F78-CD50-4B8B-B383-C74EC7CB8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AEFEA-D290-4A47-9387-52EC8383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885E-2FDC-4938-8747-B437F67B7AD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82B39-B327-4269-968E-96CFEEB2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68753-C7A9-4914-BB37-164B727C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B63-10AD-4DD6-9814-0791B3E8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6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CACD-349A-463B-9EF9-29B0BDB1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3B456-538C-4C04-A958-A52728B0F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22C53-79EE-4315-B00D-3E912D9C4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855DA-854F-4B74-B607-6BCE395B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885E-2FDC-4938-8747-B437F67B7AD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26044-0A0C-4827-B157-2C6DE6D3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FFE9C-C516-4D94-A430-92AD7B9C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9B63-10AD-4DD6-9814-0791B3E8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2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988A9-EDF7-43E1-943C-B9FA325A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F2080-C009-4B5B-B4A4-51133EBAB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4B231-D6CE-4119-A17A-09E065ED2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885E-2FDC-4938-8747-B437F67B7AD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C3F3B-DE35-4CA0-88E2-E4BDEEDB3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D2B9B-6F15-4DC0-92F8-7CB702559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C9B63-10AD-4DD6-9814-0791B3E8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4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1872C-983D-4EE0-9411-00FF70DE2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IITK Talk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1DC11-D2E6-42F7-8A34-07D2622ED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Pankaj Singh - 2021</a:t>
            </a:r>
          </a:p>
        </p:txBody>
      </p:sp>
    </p:spTree>
    <p:extLst>
      <p:ext uri="{BB962C8B-B14F-4D97-AF65-F5344CB8AC3E}">
        <p14:creationId xmlns:p14="http://schemas.microsoft.com/office/powerpoint/2010/main" val="131814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5027-0CF5-4BA2-9C36-49D59307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India-Trajectory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8E6DF1-84EA-49EA-B74C-D4D693B94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0269"/>
            <a:ext cx="439627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77920C-29D2-4B08-BB5A-BC68411545EB}"/>
              </a:ext>
            </a:extLst>
          </p:cNvPr>
          <p:cNvSpPr txBox="1"/>
          <p:nvPr/>
        </p:nvSpPr>
        <p:spPr>
          <a:xfrm>
            <a:off x="5784980" y="1900269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6582381-39F9-4C27-9AA1-D7CB787FC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54772"/>
              </p:ext>
            </p:extLst>
          </p:nvPr>
        </p:nvGraphicFramePr>
        <p:xfrm>
          <a:off x="5543259" y="1923305"/>
          <a:ext cx="61066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343">
                  <a:extLst>
                    <a:ext uri="{9D8B030D-6E8A-4147-A177-3AD203B41FA5}">
                      <a16:colId xmlns:a16="http://schemas.microsoft.com/office/drawing/2014/main" val="1792970509"/>
                    </a:ext>
                  </a:extLst>
                </a:gridCol>
                <a:gridCol w="3053343">
                  <a:extLst>
                    <a:ext uri="{9D8B030D-6E8A-4147-A177-3AD203B41FA5}">
                      <a16:colId xmlns:a16="http://schemas.microsoft.com/office/drawing/2014/main" val="2583914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Place</a:t>
                      </a:r>
                    </a:p>
                  </a:txBody>
                  <a:tcPr marL="68700" marR="687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230728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Bikramganj</a:t>
                      </a:r>
                      <a:r>
                        <a:rPr lang="en-US" dirty="0"/>
                        <a:t>, Bihar</a:t>
                      </a:r>
                    </a:p>
                  </a:txBody>
                  <a:tcPr marL="68700" marR="687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 of origin</a:t>
                      </a:r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25135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Phoolpur</a:t>
                      </a:r>
                      <a:r>
                        <a:rPr lang="en-US" dirty="0"/>
                        <a:t>,  UP</a:t>
                      </a:r>
                    </a:p>
                  </a:txBody>
                  <a:tcPr marL="68700" marR="687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Schooling</a:t>
                      </a:r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387254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Kanpur, UP</a:t>
                      </a:r>
                    </a:p>
                  </a:txBody>
                  <a:tcPr marL="68700" marR="687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IIT Kanpur</a:t>
                      </a:r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376406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Pune, Maharashtra</a:t>
                      </a:r>
                    </a:p>
                  </a:txBody>
                  <a:tcPr marL="68700" marR="687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TELCO, first job</a:t>
                      </a:r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329560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Bangalore, Karnataka</a:t>
                      </a:r>
                    </a:p>
                  </a:txBody>
                  <a:tcPr marL="68700" marR="687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Infosys, Aditi, last job in India</a:t>
                      </a:r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2020547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2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D9A2-E9F4-4925-8F41-03FB80C8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US-Trajectory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C376D-6E39-494E-BE70-E2F34A49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902"/>
            <a:ext cx="2920068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Microsoft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A06283-54BC-43AA-91A4-0A2A32DEF549}"/>
              </a:ext>
            </a:extLst>
          </p:cNvPr>
          <p:cNvSpPr txBox="1">
            <a:spLocks/>
          </p:cNvSpPr>
          <p:nvPr/>
        </p:nvSpPr>
        <p:spPr>
          <a:xfrm>
            <a:off x="4304251" y="1690688"/>
            <a:ext cx="29200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UW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F64408-766B-4DB3-9388-85AF94A65476}"/>
              </a:ext>
            </a:extLst>
          </p:cNvPr>
          <p:cNvSpPr txBox="1">
            <a:spLocks/>
          </p:cNvSpPr>
          <p:nvPr/>
        </p:nvSpPr>
        <p:spPr>
          <a:xfrm>
            <a:off x="7829025" y="1690688"/>
            <a:ext cx="29200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Microsoft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D4F554-69C3-4402-8279-DC66D6BAE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72" y="2148762"/>
            <a:ext cx="1685925" cy="1104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3804D5-4475-4731-9203-74B1B4284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74" y="5013600"/>
            <a:ext cx="1373004" cy="1178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E7F4BC-3C86-4FAD-B648-67E1B55CF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536" y="3693817"/>
            <a:ext cx="1720648" cy="6646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8452E2-F81C-417D-9BB9-D4F9E2BEF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8002" y="2241619"/>
            <a:ext cx="2250973" cy="6765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84AED1-6106-45DC-A99B-2A52FE86D3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2403" y="3575136"/>
            <a:ext cx="2276572" cy="11633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33AD90-31AD-4645-B4C9-88C32911D9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2419" y="2185069"/>
            <a:ext cx="2210725" cy="1237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89EE3D-5D49-4037-AFC2-E47872FB5E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3819" y="5260817"/>
            <a:ext cx="1937939" cy="15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8791-95BE-41BB-9004-42FF68D5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Partners in crime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8D1804-083E-43BB-B41B-3AB8AA3A29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262900"/>
              </p:ext>
            </p:extLst>
          </p:nvPr>
        </p:nvGraphicFramePr>
        <p:xfrm>
          <a:off x="959499" y="1601686"/>
          <a:ext cx="6473148" cy="2679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769">
                  <a:extLst>
                    <a:ext uri="{9D8B030D-6E8A-4147-A177-3AD203B41FA5}">
                      <a16:colId xmlns:a16="http://schemas.microsoft.com/office/drawing/2014/main" val="756827953"/>
                    </a:ext>
                  </a:extLst>
                </a:gridCol>
                <a:gridCol w="3674379">
                  <a:extLst>
                    <a:ext uri="{9D8B030D-6E8A-4147-A177-3AD203B41FA5}">
                      <a16:colId xmlns:a16="http://schemas.microsoft.com/office/drawing/2014/main" val="3755139093"/>
                    </a:ext>
                  </a:extLst>
                </a:gridCol>
              </a:tblGrid>
              <a:tr h="462805">
                <a:tc>
                  <a:txBody>
                    <a:bodyPr/>
                    <a:lstStyle/>
                    <a:p>
                      <a:r>
                        <a:rPr lang="en-US" dirty="0"/>
                        <a:t>Interesting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060340"/>
                  </a:ext>
                </a:extLst>
              </a:tr>
              <a:tr h="462805">
                <a:tc>
                  <a:txBody>
                    <a:bodyPr/>
                    <a:lstStyle/>
                    <a:p>
                      <a:r>
                        <a:rPr lang="en-US" dirty="0" err="1"/>
                        <a:t>Phoolpur</a:t>
                      </a:r>
                      <a:r>
                        <a:rPr lang="en-US" dirty="0"/>
                        <a:t> -&gt; IIT Kanpur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083906"/>
                  </a:ext>
                </a:extLst>
              </a:tr>
              <a:tr h="329117">
                <a:tc>
                  <a:txBody>
                    <a:bodyPr/>
                    <a:lstStyle/>
                    <a:p>
                      <a:r>
                        <a:rPr lang="en-US" dirty="0"/>
                        <a:t>Having fun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Golu</a:t>
                      </a:r>
                      <a:r>
                        <a:rPr lang="en-US" dirty="0"/>
                        <a:t>, Kasera, Dinesh, Satish, Sharad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51415"/>
                  </a:ext>
                </a:extLst>
              </a:tr>
              <a:tr h="462805">
                <a:tc>
                  <a:txBody>
                    <a:bodyPr/>
                    <a:lstStyle/>
                    <a:p>
                      <a:r>
                        <a:rPr lang="en-US" dirty="0"/>
                        <a:t>Mechanical -&gt;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Vineet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01132"/>
                  </a:ext>
                </a:extLst>
              </a:tr>
              <a:tr h="462805">
                <a:tc>
                  <a:txBody>
                    <a:bodyPr/>
                    <a:lstStyle/>
                    <a:p>
                      <a:r>
                        <a:rPr lang="en-US" dirty="0"/>
                        <a:t>Learning for fun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Nikhil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80346"/>
                  </a:ext>
                </a:extLst>
              </a:tr>
              <a:tr h="462805">
                <a:tc>
                  <a:txBody>
                    <a:bodyPr/>
                    <a:lstStyle/>
                    <a:p>
                      <a:r>
                        <a:rPr lang="en-US" dirty="0"/>
                        <a:t>Microsoft -&gt; UW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Jayant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32534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11C32C5-3D9D-44DB-9454-8D2FEBAE0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606" y="1601686"/>
            <a:ext cx="1571625" cy="1314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9851E3-2436-404B-9392-C1CFD2E03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624" y="1596338"/>
            <a:ext cx="1273816" cy="980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622F40-12F2-4C0F-94BD-E5F1F7F67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178" y="3088392"/>
            <a:ext cx="1160318" cy="11949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B9749C-90DB-45B3-87C1-6B34A3F37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9960" y="2806086"/>
            <a:ext cx="1307523" cy="12122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E5831B-0A2F-4ABE-9F63-1BF5E1D06F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871" y="4658901"/>
            <a:ext cx="901690" cy="11306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745BD0-E2A4-4A04-84E1-37582049E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7905" y="4610655"/>
            <a:ext cx="1060430" cy="10929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FAB9D51-10C0-425A-B6AB-96068D8F9B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5459" y="4634605"/>
            <a:ext cx="1094911" cy="9947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5FA0E8-BD95-460B-B22A-7824CE694F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7856" y="4612962"/>
            <a:ext cx="1472045" cy="10044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8A8533-9EBA-439C-AF00-A947DBC0AA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5757" y="4609836"/>
            <a:ext cx="1259505" cy="96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6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80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IITK Talk </vt:lpstr>
      <vt:lpstr>India-Trajectory</vt:lpstr>
      <vt:lpstr>US-Trajectory</vt:lpstr>
      <vt:lpstr>Partners in crime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IITK Talk </dc:title>
  <dc:creator>Pankaj Singh</dc:creator>
  <cp:lastModifiedBy>Pankaj Singh</cp:lastModifiedBy>
  <cp:revision>18</cp:revision>
  <dcterms:created xsi:type="dcterms:W3CDTF">2021-01-02T17:41:13Z</dcterms:created>
  <dcterms:modified xsi:type="dcterms:W3CDTF">2021-01-04T19:31:33Z</dcterms:modified>
</cp:coreProperties>
</file>