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4E3E4-E85D-4DD2-B8C9-8B0F637C7917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8F63B-BACD-4EE1-A2F9-14D7BE00465C}">
      <dgm:prSet phldrT="[Text]"/>
      <dgm:spPr/>
      <dgm:t>
        <a:bodyPr/>
        <a:lstStyle/>
        <a:p>
          <a:r>
            <a:rPr lang="en-US" dirty="0"/>
            <a:t>Microsoft</a:t>
          </a:r>
        </a:p>
      </dgm:t>
    </dgm:pt>
    <dgm:pt modelId="{39238AFD-874C-4D4E-B1F0-F160DA0E1152}" type="parTrans" cxnId="{9FAE51FE-EC11-4C49-A50E-A2AB92837486}">
      <dgm:prSet/>
      <dgm:spPr/>
      <dgm:t>
        <a:bodyPr/>
        <a:lstStyle/>
        <a:p>
          <a:endParaRPr lang="en-US"/>
        </a:p>
      </dgm:t>
    </dgm:pt>
    <dgm:pt modelId="{57EABB31-892D-457F-90C1-0BD1B2E68B2F}" type="sibTrans" cxnId="{9FAE51FE-EC11-4C49-A50E-A2AB92837486}">
      <dgm:prSet/>
      <dgm:spPr/>
      <dgm:t>
        <a:bodyPr/>
        <a:lstStyle/>
        <a:p>
          <a:endParaRPr lang="en-US"/>
        </a:p>
      </dgm:t>
    </dgm:pt>
    <dgm:pt modelId="{FA2265D6-1C66-473B-9103-0BA01C641079}">
      <dgm:prSet phldrT="[Text]"/>
      <dgm:spPr/>
      <dgm:t>
        <a:bodyPr/>
        <a:lstStyle/>
        <a:p>
          <a:r>
            <a:rPr lang="en-US" dirty="0"/>
            <a:t>Commerce (</a:t>
          </a:r>
          <a:r>
            <a:rPr lang="en-US" dirty="0" err="1"/>
            <a:t>Paypal</a:t>
          </a:r>
          <a:r>
            <a:rPr lang="en-US" dirty="0"/>
            <a:t>)</a:t>
          </a:r>
        </a:p>
      </dgm:t>
    </dgm:pt>
    <dgm:pt modelId="{0EEA7291-79A8-479B-9FA6-7352FD9548BA}" type="parTrans" cxnId="{B937FC9C-1D54-41EF-B36A-560BA63C4F33}">
      <dgm:prSet/>
      <dgm:spPr/>
      <dgm:t>
        <a:bodyPr/>
        <a:lstStyle/>
        <a:p>
          <a:endParaRPr lang="en-US"/>
        </a:p>
      </dgm:t>
    </dgm:pt>
    <dgm:pt modelId="{D8331F4D-6E54-4D8B-A64D-59B4633F3DD7}" type="sibTrans" cxnId="{B937FC9C-1D54-41EF-B36A-560BA63C4F33}">
      <dgm:prSet/>
      <dgm:spPr/>
      <dgm:t>
        <a:bodyPr/>
        <a:lstStyle/>
        <a:p>
          <a:endParaRPr lang="en-US"/>
        </a:p>
      </dgm:t>
    </dgm:pt>
    <dgm:pt modelId="{33C7324F-6DCF-4727-A52C-52FD9E0C6E31}">
      <dgm:prSet phldrT="[Text]"/>
      <dgm:spPr/>
      <dgm:t>
        <a:bodyPr/>
        <a:lstStyle/>
        <a:p>
          <a:r>
            <a:rPr lang="en-US" dirty="0"/>
            <a:t>UW</a:t>
          </a:r>
        </a:p>
      </dgm:t>
    </dgm:pt>
    <dgm:pt modelId="{1C907584-E5EA-4C0E-A5A9-B3F8CB89E915}" type="parTrans" cxnId="{54B356E3-B381-40F5-BE93-A29AD840F73A}">
      <dgm:prSet/>
      <dgm:spPr/>
      <dgm:t>
        <a:bodyPr/>
        <a:lstStyle/>
        <a:p>
          <a:endParaRPr lang="en-US"/>
        </a:p>
      </dgm:t>
    </dgm:pt>
    <dgm:pt modelId="{01570ED3-DACB-4E15-838F-3D9B0334063A}" type="sibTrans" cxnId="{54B356E3-B381-40F5-BE93-A29AD840F73A}">
      <dgm:prSet/>
      <dgm:spPr/>
      <dgm:t>
        <a:bodyPr/>
        <a:lstStyle/>
        <a:p>
          <a:endParaRPr lang="en-US"/>
        </a:p>
      </dgm:t>
    </dgm:pt>
    <dgm:pt modelId="{6BEC6620-B9C3-4D26-876F-245A6897D5F0}">
      <dgm:prSet phldrT="[Text]"/>
      <dgm:spPr/>
      <dgm:t>
        <a:bodyPr/>
        <a:lstStyle/>
        <a:p>
          <a:r>
            <a:rPr lang="en-US" dirty="0"/>
            <a:t>Foster MBA</a:t>
          </a:r>
        </a:p>
      </dgm:t>
    </dgm:pt>
    <dgm:pt modelId="{0EDF51A4-C155-4E80-8DF7-08C41E5605AA}" type="parTrans" cxnId="{ED375760-BA81-44EF-AA0D-DB873CADD2CA}">
      <dgm:prSet/>
      <dgm:spPr/>
      <dgm:t>
        <a:bodyPr/>
        <a:lstStyle/>
        <a:p>
          <a:endParaRPr lang="en-US"/>
        </a:p>
      </dgm:t>
    </dgm:pt>
    <dgm:pt modelId="{2F442534-7E39-4C36-A1FF-30C50E6572DF}" type="sibTrans" cxnId="{ED375760-BA81-44EF-AA0D-DB873CADD2CA}">
      <dgm:prSet/>
      <dgm:spPr/>
      <dgm:t>
        <a:bodyPr/>
        <a:lstStyle/>
        <a:p>
          <a:endParaRPr lang="en-US"/>
        </a:p>
      </dgm:t>
    </dgm:pt>
    <dgm:pt modelId="{BCB235CB-C496-4554-9CBA-2DC960825E16}">
      <dgm:prSet phldrT="[Text]"/>
      <dgm:spPr/>
      <dgm:t>
        <a:bodyPr/>
        <a:lstStyle/>
        <a:p>
          <a:r>
            <a:rPr lang="en-US" dirty="0"/>
            <a:t>Microsoft</a:t>
          </a:r>
        </a:p>
      </dgm:t>
    </dgm:pt>
    <dgm:pt modelId="{920B271D-6A2F-4157-875C-7B6270753CF8}" type="parTrans" cxnId="{DC28C04A-66DF-498B-81C7-C72844831D5D}">
      <dgm:prSet/>
      <dgm:spPr/>
      <dgm:t>
        <a:bodyPr/>
        <a:lstStyle/>
        <a:p>
          <a:endParaRPr lang="en-US"/>
        </a:p>
      </dgm:t>
    </dgm:pt>
    <dgm:pt modelId="{DD7FDC49-0CA6-4938-A55B-B7A204BC8DB3}" type="sibTrans" cxnId="{DC28C04A-66DF-498B-81C7-C72844831D5D}">
      <dgm:prSet/>
      <dgm:spPr/>
      <dgm:t>
        <a:bodyPr/>
        <a:lstStyle/>
        <a:p>
          <a:endParaRPr lang="en-US"/>
        </a:p>
      </dgm:t>
    </dgm:pt>
    <dgm:pt modelId="{739B57A9-F49D-4A1B-81C4-528C2567E285}">
      <dgm:prSet phldrT="[Text]"/>
      <dgm:spPr/>
      <dgm:t>
        <a:bodyPr/>
        <a:lstStyle/>
        <a:p>
          <a:r>
            <a:rPr lang="en-US" dirty="0"/>
            <a:t>Azure</a:t>
          </a:r>
        </a:p>
      </dgm:t>
    </dgm:pt>
    <dgm:pt modelId="{22C2EDEF-5471-4A78-84EF-431B6AF7B96B}" type="parTrans" cxnId="{0EEC7687-55ED-4EB5-BA2F-F5A7DD4150A8}">
      <dgm:prSet/>
      <dgm:spPr/>
      <dgm:t>
        <a:bodyPr/>
        <a:lstStyle/>
        <a:p>
          <a:endParaRPr lang="en-US"/>
        </a:p>
      </dgm:t>
    </dgm:pt>
    <dgm:pt modelId="{EB56F6E3-F0C0-4B70-8F81-2ACC7749D59D}" type="sibTrans" cxnId="{0EEC7687-55ED-4EB5-BA2F-F5A7DD4150A8}">
      <dgm:prSet/>
      <dgm:spPr/>
      <dgm:t>
        <a:bodyPr/>
        <a:lstStyle/>
        <a:p>
          <a:endParaRPr lang="en-US"/>
        </a:p>
      </dgm:t>
    </dgm:pt>
    <dgm:pt modelId="{AC520610-4890-4113-AB45-FC7DBC16AF71}">
      <dgm:prSet phldrT="[Text]"/>
      <dgm:spPr/>
      <dgm:t>
        <a:bodyPr/>
        <a:lstStyle/>
        <a:p>
          <a:r>
            <a:rPr lang="en-US" dirty="0"/>
            <a:t>Bing</a:t>
          </a:r>
        </a:p>
      </dgm:t>
    </dgm:pt>
    <dgm:pt modelId="{1E934EDF-ADF4-4CC2-8FB8-ADED6725B557}" type="parTrans" cxnId="{EAF73E46-1ED1-4474-9EED-87E2CE069FC4}">
      <dgm:prSet/>
      <dgm:spPr/>
    </dgm:pt>
    <dgm:pt modelId="{BE27FFA8-9B84-4B8D-84C9-983B915682E5}" type="sibTrans" cxnId="{EAF73E46-1ED1-4474-9EED-87E2CE069FC4}">
      <dgm:prSet/>
      <dgm:spPr/>
    </dgm:pt>
    <dgm:pt modelId="{CFBDCC73-51A9-4343-83EF-0E52A4506356}">
      <dgm:prSet phldrT="[Text]"/>
      <dgm:spPr/>
      <dgm:t>
        <a:bodyPr/>
        <a:lstStyle/>
        <a:p>
          <a:r>
            <a:rPr lang="en-US" dirty="0"/>
            <a:t>Computational Finance MS</a:t>
          </a:r>
        </a:p>
      </dgm:t>
    </dgm:pt>
    <dgm:pt modelId="{1CC92160-ED23-404E-9E19-8305CCCE9C32}" type="parTrans" cxnId="{9465414C-526E-449A-9F1C-75FD99ED6FBC}">
      <dgm:prSet/>
      <dgm:spPr/>
    </dgm:pt>
    <dgm:pt modelId="{E0A1EF30-DEEE-4BDC-982A-0C0C576253A7}" type="sibTrans" cxnId="{9465414C-526E-449A-9F1C-75FD99ED6FBC}">
      <dgm:prSet/>
      <dgm:spPr/>
    </dgm:pt>
    <dgm:pt modelId="{A5FCA7A4-0D22-482B-9BFB-216398D7D499}" type="pres">
      <dgm:prSet presAssocID="{3C54E3E4-E85D-4DD2-B8C9-8B0F637C791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C0B0D8DF-4389-4165-88AD-7B721C098DB4}" type="pres">
      <dgm:prSet presAssocID="{BCB235CB-C496-4554-9CBA-2DC960825E16}" presName="ChildAccent3" presStyleCnt="0"/>
      <dgm:spPr/>
    </dgm:pt>
    <dgm:pt modelId="{99D2ADA5-F37A-47B0-9218-478D70CE05D2}" type="pres">
      <dgm:prSet presAssocID="{BCB235CB-C496-4554-9CBA-2DC960825E16}" presName="ChildAccent" presStyleLbl="alignImgPlace1" presStyleIdx="0" presStyleCnt="3"/>
      <dgm:spPr/>
    </dgm:pt>
    <dgm:pt modelId="{FD9F584C-8E89-49D8-A4EB-06728BB18312}" type="pres">
      <dgm:prSet presAssocID="{BCB235CB-C496-4554-9CBA-2DC960825E1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029177-7930-4DBC-AE0C-4E76C2413E40}" type="pres">
      <dgm:prSet presAssocID="{BCB235CB-C496-4554-9CBA-2DC960825E16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B5A1863D-71B0-4592-AF34-F8F2ED123A73}" type="pres">
      <dgm:prSet presAssocID="{33C7324F-6DCF-4727-A52C-52FD9E0C6E31}" presName="ChildAccent2" presStyleCnt="0"/>
      <dgm:spPr/>
    </dgm:pt>
    <dgm:pt modelId="{DC10CD40-86EE-41E9-B110-FEE2859CF7F5}" type="pres">
      <dgm:prSet presAssocID="{33C7324F-6DCF-4727-A52C-52FD9E0C6E31}" presName="ChildAccent" presStyleLbl="alignImgPlace1" presStyleIdx="1" presStyleCnt="3"/>
      <dgm:spPr/>
    </dgm:pt>
    <dgm:pt modelId="{ADDB4DBE-CF8D-4CF5-98E7-B421CAB61209}" type="pres">
      <dgm:prSet presAssocID="{33C7324F-6DCF-4727-A52C-52FD9E0C6E31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D8AF4B-7B95-4748-8936-D50892DA5E4E}" type="pres">
      <dgm:prSet presAssocID="{33C7324F-6DCF-4727-A52C-52FD9E0C6E31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5E8D6B8-069B-431C-B949-A9676C700E46}" type="pres">
      <dgm:prSet presAssocID="{69D8F63B-BACD-4EE1-A2F9-14D7BE00465C}" presName="ChildAccent1" presStyleCnt="0"/>
      <dgm:spPr/>
    </dgm:pt>
    <dgm:pt modelId="{F90D2676-264A-4987-BED6-4291566796FA}" type="pres">
      <dgm:prSet presAssocID="{69D8F63B-BACD-4EE1-A2F9-14D7BE00465C}" presName="ChildAccent" presStyleLbl="alignImgPlace1" presStyleIdx="2" presStyleCnt="3"/>
      <dgm:spPr/>
    </dgm:pt>
    <dgm:pt modelId="{29CA4072-28B5-431F-828D-F59B1EFA6241}" type="pres">
      <dgm:prSet presAssocID="{69D8F63B-BACD-4EE1-A2F9-14D7BE00465C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884790-C3F4-4C4F-80AA-8BA9B7873DE4}" type="pres">
      <dgm:prSet presAssocID="{69D8F63B-BACD-4EE1-A2F9-14D7BE00465C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8222932F-F4A5-462E-AE41-45279934B761}" type="presOf" srcId="{739B57A9-F49D-4A1B-81C4-528C2567E285}" destId="{FD9F584C-8E89-49D8-A4EB-06728BB18312}" srcOrd="1" destOrd="0" presId="urn:microsoft.com/office/officeart/2011/layout/InterconnectedBlockProcess"/>
    <dgm:cxn modelId="{FD792634-8583-48D8-B821-9190CCB2AD12}" type="presOf" srcId="{739B57A9-F49D-4A1B-81C4-528C2567E285}" destId="{99D2ADA5-F37A-47B0-9218-478D70CE05D2}" srcOrd="0" destOrd="0" presId="urn:microsoft.com/office/officeart/2011/layout/InterconnectedBlockProcess"/>
    <dgm:cxn modelId="{4F17583B-12E3-41C1-95F4-B48C4A9E674E}" type="presOf" srcId="{69D8F63B-BACD-4EE1-A2F9-14D7BE00465C}" destId="{34884790-C3F4-4C4F-80AA-8BA9B7873DE4}" srcOrd="0" destOrd="0" presId="urn:microsoft.com/office/officeart/2011/layout/InterconnectedBlockProcess"/>
    <dgm:cxn modelId="{D814315E-F0D8-4488-B991-69098111FB1A}" type="presOf" srcId="{6BEC6620-B9C3-4D26-876F-245A6897D5F0}" destId="{DC10CD40-86EE-41E9-B110-FEE2859CF7F5}" srcOrd="0" destOrd="0" presId="urn:microsoft.com/office/officeart/2011/layout/InterconnectedBlockProcess"/>
    <dgm:cxn modelId="{ED375760-BA81-44EF-AA0D-DB873CADD2CA}" srcId="{33C7324F-6DCF-4727-A52C-52FD9E0C6E31}" destId="{6BEC6620-B9C3-4D26-876F-245A6897D5F0}" srcOrd="0" destOrd="0" parTransId="{0EDF51A4-C155-4E80-8DF7-08C41E5605AA}" sibTransId="{2F442534-7E39-4C36-A1FF-30C50E6572DF}"/>
    <dgm:cxn modelId="{EAF73E46-1ED1-4474-9EED-87E2CE069FC4}" srcId="{69D8F63B-BACD-4EE1-A2F9-14D7BE00465C}" destId="{AC520610-4890-4113-AB45-FC7DBC16AF71}" srcOrd="1" destOrd="0" parTransId="{1E934EDF-ADF4-4CC2-8FB8-ADED6725B557}" sibTransId="{BE27FFA8-9B84-4B8D-84C9-983B915682E5}"/>
    <dgm:cxn modelId="{DC28C04A-66DF-498B-81C7-C72844831D5D}" srcId="{3C54E3E4-E85D-4DD2-B8C9-8B0F637C7917}" destId="{BCB235CB-C496-4554-9CBA-2DC960825E16}" srcOrd="2" destOrd="0" parTransId="{920B271D-6A2F-4157-875C-7B6270753CF8}" sibTransId="{DD7FDC49-0CA6-4938-A55B-B7A204BC8DB3}"/>
    <dgm:cxn modelId="{9465414C-526E-449A-9F1C-75FD99ED6FBC}" srcId="{33C7324F-6DCF-4727-A52C-52FD9E0C6E31}" destId="{CFBDCC73-51A9-4343-83EF-0E52A4506356}" srcOrd="1" destOrd="0" parTransId="{1CC92160-ED23-404E-9E19-8305CCCE9C32}" sibTransId="{E0A1EF30-DEEE-4BDC-982A-0C0C576253A7}"/>
    <dgm:cxn modelId="{49FB9379-D91F-411A-8292-E657531A0C6E}" type="presOf" srcId="{FA2265D6-1C66-473B-9103-0BA01C641079}" destId="{F90D2676-264A-4987-BED6-4291566796FA}" srcOrd="0" destOrd="0" presId="urn:microsoft.com/office/officeart/2011/layout/InterconnectedBlockProcess"/>
    <dgm:cxn modelId="{5F1AC559-2E00-441C-AADB-3AA62DF79EE5}" type="presOf" srcId="{33C7324F-6DCF-4727-A52C-52FD9E0C6E31}" destId="{E8D8AF4B-7B95-4748-8936-D50892DA5E4E}" srcOrd="0" destOrd="0" presId="urn:microsoft.com/office/officeart/2011/layout/InterconnectedBlockProcess"/>
    <dgm:cxn modelId="{11328982-8AE9-45DD-9294-E2591474E0E5}" type="presOf" srcId="{6BEC6620-B9C3-4D26-876F-245A6897D5F0}" destId="{ADDB4DBE-CF8D-4CF5-98E7-B421CAB61209}" srcOrd="1" destOrd="0" presId="urn:microsoft.com/office/officeart/2011/layout/InterconnectedBlockProcess"/>
    <dgm:cxn modelId="{0EEC7687-55ED-4EB5-BA2F-F5A7DD4150A8}" srcId="{BCB235CB-C496-4554-9CBA-2DC960825E16}" destId="{739B57A9-F49D-4A1B-81C4-528C2567E285}" srcOrd="0" destOrd="0" parTransId="{22C2EDEF-5471-4A78-84EF-431B6AF7B96B}" sibTransId="{EB56F6E3-F0C0-4B70-8F81-2ACC7749D59D}"/>
    <dgm:cxn modelId="{EBE93A95-02B0-4A57-9A7D-753303AFDB46}" type="presOf" srcId="{CFBDCC73-51A9-4343-83EF-0E52A4506356}" destId="{DC10CD40-86EE-41E9-B110-FEE2859CF7F5}" srcOrd="0" destOrd="1" presId="urn:microsoft.com/office/officeart/2011/layout/InterconnectedBlockProcess"/>
    <dgm:cxn modelId="{B937FC9C-1D54-41EF-B36A-560BA63C4F33}" srcId="{69D8F63B-BACD-4EE1-A2F9-14D7BE00465C}" destId="{FA2265D6-1C66-473B-9103-0BA01C641079}" srcOrd="0" destOrd="0" parTransId="{0EEA7291-79A8-479B-9FA6-7352FD9548BA}" sibTransId="{D8331F4D-6E54-4D8B-A64D-59B4633F3DD7}"/>
    <dgm:cxn modelId="{7191909E-7BEE-41A0-B57F-4A2AED74781E}" type="presOf" srcId="{CFBDCC73-51A9-4343-83EF-0E52A4506356}" destId="{ADDB4DBE-CF8D-4CF5-98E7-B421CAB61209}" srcOrd="1" destOrd="1" presId="urn:microsoft.com/office/officeart/2011/layout/InterconnectedBlockProcess"/>
    <dgm:cxn modelId="{1BF47ACB-ECC4-4D16-A260-2DBAC535DD48}" type="presOf" srcId="{FA2265D6-1C66-473B-9103-0BA01C641079}" destId="{29CA4072-28B5-431F-828D-F59B1EFA6241}" srcOrd="1" destOrd="0" presId="urn:microsoft.com/office/officeart/2011/layout/InterconnectedBlockProcess"/>
    <dgm:cxn modelId="{1FB575DE-5E0B-4E4E-B16B-E3C14D7AC6BC}" type="presOf" srcId="{AC520610-4890-4113-AB45-FC7DBC16AF71}" destId="{F90D2676-264A-4987-BED6-4291566796FA}" srcOrd="0" destOrd="1" presId="urn:microsoft.com/office/officeart/2011/layout/InterconnectedBlockProcess"/>
    <dgm:cxn modelId="{54B356E3-B381-40F5-BE93-A29AD840F73A}" srcId="{3C54E3E4-E85D-4DD2-B8C9-8B0F637C7917}" destId="{33C7324F-6DCF-4727-A52C-52FD9E0C6E31}" srcOrd="1" destOrd="0" parTransId="{1C907584-E5EA-4C0E-A5A9-B3F8CB89E915}" sibTransId="{01570ED3-DACB-4E15-838F-3D9B0334063A}"/>
    <dgm:cxn modelId="{F6A2F0F2-C373-4F92-83D4-E49DD04E3B16}" type="presOf" srcId="{AC520610-4890-4113-AB45-FC7DBC16AF71}" destId="{29CA4072-28B5-431F-828D-F59B1EFA6241}" srcOrd="1" destOrd="1" presId="urn:microsoft.com/office/officeart/2011/layout/InterconnectedBlockProcess"/>
    <dgm:cxn modelId="{D88CC1F6-A4F0-4383-A60C-B3A093D20701}" type="presOf" srcId="{BCB235CB-C496-4554-9CBA-2DC960825E16}" destId="{A5029177-7930-4DBC-AE0C-4E76C2413E40}" srcOrd="0" destOrd="0" presId="urn:microsoft.com/office/officeart/2011/layout/InterconnectedBlockProcess"/>
    <dgm:cxn modelId="{61DF22FD-A89B-4A4D-80F0-1C67B13AE791}" type="presOf" srcId="{3C54E3E4-E85D-4DD2-B8C9-8B0F637C7917}" destId="{A5FCA7A4-0D22-482B-9BFB-216398D7D499}" srcOrd="0" destOrd="0" presId="urn:microsoft.com/office/officeart/2011/layout/InterconnectedBlockProcess"/>
    <dgm:cxn modelId="{9FAE51FE-EC11-4C49-A50E-A2AB92837486}" srcId="{3C54E3E4-E85D-4DD2-B8C9-8B0F637C7917}" destId="{69D8F63B-BACD-4EE1-A2F9-14D7BE00465C}" srcOrd="0" destOrd="0" parTransId="{39238AFD-874C-4D4E-B1F0-F160DA0E1152}" sibTransId="{57EABB31-892D-457F-90C1-0BD1B2E68B2F}"/>
    <dgm:cxn modelId="{ED3969E4-D011-4AC0-A4E2-8468C15CBC19}" type="presParOf" srcId="{A5FCA7A4-0D22-482B-9BFB-216398D7D499}" destId="{C0B0D8DF-4389-4165-88AD-7B721C098DB4}" srcOrd="0" destOrd="0" presId="urn:microsoft.com/office/officeart/2011/layout/InterconnectedBlockProcess"/>
    <dgm:cxn modelId="{DC93091C-86F3-4076-AB32-75D37F249667}" type="presParOf" srcId="{C0B0D8DF-4389-4165-88AD-7B721C098DB4}" destId="{99D2ADA5-F37A-47B0-9218-478D70CE05D2}" srcOrd="0" destOrd="0" presId="urn:microsoft.com/office/officeart/2011/layout/InterconnectedBlockProcess"/>
    <dgm:cxn modelId="{E18A35BD-24E8-47A7-BC9E-4C6C48B6DBA3}" type="presParOf" srcId="{A5FCA7A4-0D22-482B-9BFB-216398D7D499}" destId="{FD9F584C-8E89-49D8-A4EB-06728BB18312}" srcOrd="1" destOrd="0" presId="urn:microsoft.com/office/officeart/2011/layout/InterconnectedBlockProcess"/>
    <dgm:cxn modelId="{2AD35029-BF0E-4B0F-8C4B-05E4D566C12E}" type="presParOf" srcId="{A5FCA7A4-0D22-482B-9BFB-216398D7D499}" destId="{A5029177-7930-4DBC-AE0C-4E76C2413E40}" srcOrd="2" destOrd="0" presId="urn:microsoft.com/office/officeart/2011/layout/InterconnectedBlockProcess"/>
    <dgm:cxn modelId="{1AC2D816-748B-4768-B9C5-E8ABD30A0CC1}" type="presParOf" srcId="{A5FCA7A4-0D22-482B-9BFB-216398D7D499}" destId="{B5A1863D-71B0-4592-AF34-F8F2ED123A73}" srcOrd="3" destOrd="0" presId="urn:microsoft.com/office/officeart/2011/layout/InterconnectedBlockProcess"/>
    <dgm:cxn modelId="{B60E6B8B-3CCD-40CC-BF10-6D7D36685090}" type="presParOf" srcId="{B5A1863D-71B0-4592-AF34-F8F2ED123A73}" destId="{DC10CD40-86EE-41E9-B110-FEE2859CF7F5}" srcOrd="0" destOrd="0" presId="urn:microsoft.com/office/officeart/2011/layout/InterconnectedBlockProcess"/>
    <dgm:cxn modelId="{33EB3146-40A4-41E3-8CA5-01D07C6275D2}" type="presParOf" srcId="{A5FCA7A4-0D22-482B-9BFB-216398D7D499}" destId="{ADDB4DBE-CF8D-4CF5-98E7-B421CAB61209}" srcOrd="4" destOrd="0" presId="urn:microsoft.com/office/officeart/2011/layout/InterconnectedBlockProcess"/>
    <dgm:cxn modelId="{F45509A6-C7CD-4AD9-B283-077A33FB94D7}" type="presParOf" srcId="{A5FCA7A4-0D22-482B-9BFB-216398D7D499}" destId="{E8D8AF4B-7B95-4748-8936-D50892DA5E4E}" srcOrd="5" destOrd="0" presId="urn:microsoft.com/office/officeart/2011/layout/InterconnectedBlockProcess"/>
    <dgm:cxn modelId="{5646C62B-D614-432F-8C78-397F8EBB5A79}" type="presParOf" srcId="{A5FCA7A4-0D22-482B-9BFB-216398D7D499}" destId="{05E8D6B8-069B-431C-B949-A9676C700E46}" srcOrd="6" destOrd="0" presId="urn:microsoft.com/office/officeart/2011/layout/InterconnectedBlockProcess"/>
    <dgm:cxn modelId="{E5098D59-1E8D-410D-9F7E-47F826863B4D}" type="presParOf" srcId="{05E8D6B8-069B-431C-B949-A9676C700E46}" destId="{F90D2676-264A-4987-BED6-4291566796FA}" srcOrd="0" destOrd="0" presId="urn:microsoft.com/office/officeart/2011/layout/InterconnectedBlockProcess"/>
    <dgm:cxn modelId="{56153F4F-614D-4AC3-9719-9AB992280883}" type="presParOf" srcId="{A5FCA7A4-0D22-482B-9BFB-216398D7D499}" destId="{29CA4072-28B5-431F-828D-F59B1EFA6241}" srcOrd="7" destOrd="0" presId="urn:microsoft.com/office/officeart/2011/layout/InterconnectedBlockProcess"/>
    <dgm:cxn modelId="{E73E66B4-94B9-4763-9893-E0D435301582}" type="presParOf" srcId="{A5FCA7A4-0D22-482B-9BFB-216398D7D499}" destId="{34884790-C3F4-4C4F-80AA-8BA9B7873DE4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2ADA5-F37A-47B0-9218-478D70CE05D2}">
      <dsp:nvSpPr>
        <dsp:cNvPr id="0" name=""/>
        <dsp:cNvSpPr/>
      </dsp:nvSpPr>
      <dsp:spPr>
        <a:xfrm>
          <a:off x="6065062" y="764530"/>
          <a:ext cx="1614039" cy="358680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Azure</a:t>
          </a:r>
        </a:p>
      </dsp:txBody>
      <dsp:txXfrm>
        <a:off x="6269904" y="764530"/>
        <a:ext cx="1409197" cy="3586807"/>
      </dsp:txXfrm>
    </dsp:sp>
    <dsp:sp modelId="{A5029177-7930-4DBC-AE0C-4E76C2413E40}">
      <dsp:nvSpPr>
        <dsp:cNvPr id="0" name=""/>
        <dsp:cNvSpPr/>
      </dsp:nvSpPr>
      <dsp:spPr>
        <a:xfrm>
          <a:off x="6065062" y="0"/>
          <a:ext cx="1614039" cy="765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Microsoft</a:t>
          </a:r>
        </a:p>
      </dsp:txBody>
      <dsp:txXfrm>
        <a:off x="6065062" y="0"/>
        <a:ext cx="1614039" cy="765835"/>
      </dsp:txXfrm>
    </dsp:sp>
    <dsp:sp modelId="{DC10CD40-86EE-41E9-B110-FEE2859CF7F5}">
      <dsp:nvSpPr>
        <dsp:cNvPr id="0" name=""/>
        <dsp:cNvSpPr/>
      </dsp:nvSpPr>
      <dsp:spPr>
        <a:xfrm>
          <a:off x="4450537" y="764530"/>
          <a:ext cx="1614039" cy="333094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Foster MBA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Computational Finance MS</a:t>
          </a:r>
        </a:p>
      </dsp:txBody>
      <dsp:txXfrm>
        <a:off x="4655380" y="764530"/>
        <a:ext cx="1409197" cy="3330949"/>
      </dsp:txXfrm>
    </dsp:sp>
    <dsp:sp modelId="{E8D8AF4B-7B95-4748-8936-D50892DA5E4E}">
      <dsp:nvSpPr>
        <dsp:cNvPr id="0" name=""/>
        <dsp:cNvSpPr/>
      </dsp:nvSpPr>
      <dsp:spPr>
        <a:xfrm>
          <a:off x="4450537" y="124013"/>
          <a:ext cx="1614039" cy="640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UW</a:t>
          </a:r>
        </a:p>
      </dsp:txBody>
      <dsp:txXfrm>
        <a:off x="4450537" y="124013"/>
        <a:ext cx="1614039" cy="640516"/>
      </dsp:txXfrm>
    </dsp:sp>
    <dsp:sp modelId="{F90D2676-264A-4987-BED6-4291566796FA}">
      <dsp:nvSpPr>
        <dsp:cNvPr id="0" name=""/>
        <dsp:cNvSpPr/>
      </dsp:nvSpPr>
      <dsp:spPr>
        <a:xfrm>
          <a:off x="2836497" y="764530"/>
          <a:ext cx="1614039" cy="307465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Commerce (</a:t>
          </a:r>
          <a:r>
            <a:rPr lang="en-US" sz="1600" kern="1200" dirty="0" err="1"/>
            <a:t>Paypal</a:t>
          </a:r>
          <a:r>
            <a:rPr lang="en-US" sz="1600" kern="1200" dirty="0"/>
            <a:t>)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Bing</a:t>
          </a:r>
        </a:p>
      </dsp:txBody>
      <dsp:txXfrm>
        <a:off x="3041340" y="764530"/>
        <a:ext cx="1409197" cy="3074655"/>
      </dsp:txXfrm>
    </dsp:sp>
    <dsp:sp modelId="{34884790-C3F4-4C4F-80AA-8BA9B7873DE4}">
      <dsp:nvSpPr>
        <dsp:cNvPr id="0" name=""/>
        <dsp:cNvSpPr/>
      </dsp:nvSpPr>
      <dsp:spPr>
        <a:xfrm>
          <a:off x="2836497" y="251942"/>
          <a:ext cx="1614039" cy="512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Microsoft</a:t>
          </a:r>
        </a:p>
      </dsp:txBody>
      <dsp:txXfrm>
        <a:off x="2836497" y="251942"/>
        <a:ext cx="1614039" cy="51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0C-4324-4CF0-94E2-3C19B9E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224E-0794-4405-986C-623E18E1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254F-D312-4E9A-A333-A2074DC9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AC2C-4BAF-46EA-8FD1-9B975260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8A25-76FF-4E80-BBE3-67FFB8E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CE70-18B5-438C-8ACF-AB70F95B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CFF1-6E2F-4F79-9A91-BAEA7588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B648-8043-48D9-8973-412C363A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ED4B-A1C6-44C3-8B18-4671F973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43F3-113C-444C-99DE-CD56936B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485E0-7A5E-483E-8751-2A48D8DFD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45BB-647E-4B02-A466-DA154CDC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8E76-6B46-4345-9468-AE1422D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F0CC-8C9A-409D-8F1C-A72C1043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3C33-B957-47ED-BD49-670784D1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0E30-0E1E-4C61-8852-483FF3F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28D7-02C4-468F-8526-C6886CD4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EEF2-48CB-4EB6-BFF3-82EB71C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5476-B317-4505-AAC4-3ADCE70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682E-DC40-44E5-9F8D-93A3FC2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E89-511F-4295-8449-75F3D74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1CE8-A984-43C8-873B-A284201F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288D-DFC7-48E8-9130-D31F8FC2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7D2-9C30-49DC-8D4C-017CF26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4326-D283-428F-8BDB-013A9C5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946-2F19-46B0-B9E5-5DEBE791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E2AF-3F1C-46A8-9174-35F35F27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8873-20EE-40C0-BD81-F31C76C7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5486-D1A1-47FC-A5BF-B1836574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CD89-BC3C-4696-BEA8-9E6AC7CB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EB8-6D9B-47A3-B8EF-D9A0022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3EDB-5EAF-4C9E-97BD-1F6E76C2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E5A7-8C2D-4893-B120-4D97A240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2D9D-E604-4FC3-A390-DC114635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D3FD3-A80F-4D17-9A0A-772F1296A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2DEBE-65CB-4DF0-821B-AC10E318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8E1C-F85F-4219-BFF8-ED5ECD04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9F646-B2BE-4757-B7EB-0A224827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24E10-32ED-4F74-8728-B1998D6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33AE-DD10-48AE-88CE-6F4FB991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242E5-E005-4F08-98A7-3DAC56FF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B07FC-8E3A-4389-85E1-B4FAE0D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B297D-6C93-4EB7-84A8-A4C90C39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3556-FA69-4197-8D21-48049E91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A595-2562-4314-8DBE-BF16BB0A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F90A9-D00C-493F-9A5A-A63EEE6F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63D8-ABFC-43B6-A80C-8CC2CF1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06D5-5F93-48F8-AF8F-82ED3978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92F78-CD50-4B8B-B383-C74EC7CB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EFEA-D290-4A47-9387-52EC8383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2B39-B327-4269-968E-96CFEEB2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8753-C7A9-4914-BB37-164B727C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CACD-349A-463B-9EF9-29B0BDB1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3B456-538C-4C04-A958-A52728B0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2C53-79EE-4315-B00D-3E912D9C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55DA-854F-4B74-B607-6BCE395B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6044-0A0C-4827-B157-2C6DE6D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FE9C-C516-4D94-A430-92AD7B9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988A9-EDF7-43E1-943C-B9FA325A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2080-C009-4B5B-B4A4-51133EBA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B231-D6CE-4119-A17A-09E065ED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885E-2FDC-4938-8747-B437F67B7AD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3F3B-DE35-4CA0-88E2-E4BDEEDB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2B9B-6F15-4DC0-92F8-7CB70255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872C-983D-4EE0-9411-00FF70DE2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IITK Talk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DC11-D2E6-42F7-8A34-07D2622ED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Pankaj Singh - 2021</a:t>
            </a:r>
          </a:p>
        </p:txBody>
      </p:sp>
    </p:spTree>
    <p:extLst>
      <p:ext uri="{BB962C8B-B14F-4D97-AF65-F5344CB8AC3E}">
        <p14:creationId xmlns:p14="http://schemas.microsoft.com/office/powerpoint/2010/main" val="1318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027-0CF5-4BA2-9C36-49D5930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India-Trajectory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E6DF1-84EA-49EA-B74C-D4D693B9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269"/>
            <a:ext cx="43962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7920C-29D2-4B08-BB5A-BC68411545EB}"/>
              </a:ext>
            </a:extLst>
          </p:cNvPr>
          <p:cNvSpPr txBox="1"/>
          <p:nvPr/>
        </p:nvSpPr>
        <p:spPr>
          <a:xfrm>
            <a:off x="5784980" y="1900269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582381-39F9-4C27-9AA1-D7CB787FC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54772"/>
              </p:ext>
            </p:extLst>
          </p:nvPr>
        </p:nvGraphicFramePr>
        <p:xfrm>
          <a:off x="5543259" y="1923305"/>
          <a:ext cx="61066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43">
                  <a:extLst>
                    <a:ext uri="{9D8B030D-6E8A-4147-A177-3AD203B41FA5}">
                      <a16:colId xmlns:a16="http://schemas.microsoft.com/office/drawing/2014/main" val="1792970509"/>
                    </a:ext>
                  </a:extLst>
                </a:gridCol>
                <a:gridCol w="3053343">
                  <a:extLst>
                    <a:ext uri="{9D8B030D-6E8A-4147-A177-3AD203B41FA5}">
                      <a16:colId xmlns:a16="http://schemas.microsoft.com/office/drawing/2014/main" val="258391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3072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Bikramganj</a:t>
                      </a:r>
                      <a:r>
                        <a:rPr lang="en-US" dirty="0"/>
                        <a:t>, Bihar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of origin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5135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Phoolpur</a:t>
                      </a:r>
                      <a:r>
                        <a:rPr lang="en-US" dirty="0"/>
                        <a:t>,  UP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8725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Kanpur, UP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IIT Kanpur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76406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Pune, Maharashtra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TELCO, first job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29560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Bangalore, Karnataka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Infosys, Aditi, last job in India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02054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367E-2AE6-42B0-9664-74E133F9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 Trajectory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C9CB4-8B27-4F05-9E77-AA69E627C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534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7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791-95BE-41BB-9004-42FF68D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8D1804-083E-43BB-B41B-3AB8AA3A2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4737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6827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5513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Interesting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6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Phoolpur</a:t>
                      </a:r>
                      <a:r>
                        <a:rPr lang="en-US" dirty="0"/>
                        <a:t> -&gt; IIT Kanpur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Having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Golu</a:t>
                      </a:r>
                      <a:r>
                        <a:rPr lang="en-US" dirty="0"/>
                        <a:t>, Kasera, Dinesh, Satish, Sharad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Mechanical -&gt;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without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Nikhil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-&gt; 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6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IITK Talk </vt:lpstr>
      <vt:lpstr>India-Trajectory</vt:lpstr>
      <vt:lpstr>US- Trajectory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IITK Talk </dc:title>
  <dc:creator>Pankaj Singh</dc:creator>
  <cp:lastModifiedBy>Pankaj Singh</cp:lastModifiedBy>
  <cp:revision>8</cp:revision>
  <dcterms:created xsi:type="dcterms:W3CDTF">2021-01-02T17:41:13Z</dcterms:created>
  <dcterms:modified xsi:type="dcterms:W3CDTF">2021-01-03T01:11:07Z</dcterms:modified>
</cp:coreProperties>
</file>