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 rot="900000">
            <a:off x="7315200" y="0"/>
            <a:ext cx="1828800" cy="685800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1005840"/>
            <a:ext cx="1828800" cy="73152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