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4000" cy="914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182880" cy="59436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