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2286000"/>
          </a:xfrm>
          <a:prstGeom prst="rect">
            <a:avLst/>
          </a:prstGeom>
          <a:solidFill>
            <a:srgbClr val="0284C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2286000"/>
            <a:ext cx="9144000" cy="228600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rgbClr val="22D3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7772400" y="457200"/>
            <a:ext cx="1097280" cy="1097280"/>
          </a:xfrm>
          <a:prstGeom prst="ellipse">
            <a:avLst/>
          </a:prstGeom>
          <a:solidFill>
            <a:srgbClr val="FBBF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731520" y="5029200"/>
            <a:ext cx="731520" cy="7315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8229600" y="5486400"/>
            <a:ext cx="548640" cy="548640"/>
          </a:xfrm>
          <a:prstGeom prst="ellipse">
            <a:avLst/>
          </a:prstGeom>
          <a:solidFill>
            <a:srgbClr val="FBBF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4572000" cy="1188720"/>
          </a:xfrm>
          <a:prstGeom prst="rect">
            <a:avLst/>
          </a:prstGeom>
          <a:solidFill>
            <a:srgbClr val="0284C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0" y="0"/>
            <a:ext cx="4572000" cy="118872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1188720"/>
            <a:ext cx="9144000" cy="5669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1188720"/>
            <a:ext cx="228600" cy="5669280"/>
          </a:xfrm>
          <a:prstGeom prst="rect">
            <a:avLst/>
          </a:prstGeom>
          <a:solidFill>
            <a:srgbClr val="FBBF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8412480" y="5943600"/>
            <a:ext cx="731520" cy="914400"/>
          </a:xfrm>
          <a:prstGeom prst="rect">
            <a:avLst/>
          </a:prstGeom>
          <a:solidFill>
            <a:srgbClr val="FBBF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