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rgbClr val="6D28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2286000"/>
            <a:ext cx="9144000" cy="228600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rgbClr val="A78B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7315200" y="457200"/>
            <a:ext cx="1371600" cy="1371600"/>
          </a:xfrm>
          <a:prstGeom prst="ellipse">
            <a:avLst/>
          </a:prstGeom>
          <a:solidFill>
            <a:srgbClr val="FBBF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914400" y="914400"/>
            <a:ext cx="914400" cy="91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8229600" y="5486400"/>
            <a:ext cx="1097280" cy="1097280"/>
          </a:xfrm>
          <a:prstGeom prst="ellipse">
            <a:avLst/>
          </a:prstGeom>
          <a:solidFill>
            <a:srgbClr val="FBBF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457200" y="5943600"/>
            <a:ext cx="731520" cy="7315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1280160"/>
          </a:xfrm>
          <a:prstGeom prst="rect">
            <a:avLst/>
          </a:prstGeom>
          <a:solidFill>
            <a:srgbClr val="6D28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1280160"/>
          </a:xfrm>
          <a:prstGeom prst="rect">
            <a:avLst/>
          </a:prstGeom>
          <a:solidFill>
            <a:srgbClr val="8B5C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1280160"/>
            <a:ext cx="9144000" cy="5577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1280160"/>
            <a:ext cx="228600" cy="5577840"/>
          </a:xfrm>
          <a:prstGeom prst="rect">
            <a:avLst/>
          </a:prstGeom>
          <a:solidFill>
            <a:srgbClr val="FBBF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