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rgbClr val="F9731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2286000"/>
            <a:ext cx="9144000" cy="228600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1371600" cy="1371600"/>
          </a:xfrm>
          <a:prstGeom prst="rect">
            <a:avLst/>
          </a:prstGeom>
          <a:solidFill>
            <a:srgbClr val="FDE0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7315200" y="274320"/>
            <a:ext cx="1097280" cy="109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 rot="2700000">
            <a:off x="914400" y="5486400"/>
            <a:ext cx="914400" cy="914400"/>
          </a:xfrm>
          <a:prstGeom prst="rect">
            <a:avLst/>
          </a:prstGeom>
          <a:solidFill>
            <a:srgbClr val="FDE0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1280160"/>
          </a:xfrm>
          <a:prstGeom prst="rect">
            <a:avLst/>
          </a:prstGeom>
          <a:solidFill>
            <a:srgbClr val="F9731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128016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280160"/>
            <a:ext cx="9144000" cy="557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1280160"/>
            <a:ext cx="182880" cy="1371600"/>
          </a:xfrm>
          <a:prstGeom prst="rect">
            <a:avLst/>
          </a:prstGeom>
          <a:solidFill>
            <a:srgbClr val="FDE0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2926080"/>
            <a:ext cx="182880" cy="137160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4572000"/>
            <a:ext cx="182880" cy="1371600"/>
          </a:xfrm>
          <a:prstGeom prst="rect">
            <a:avLst/>
          </a:prstGeom>
          <a:solidFill>
            <a:srgbClr val="F9731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