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2286000"/>
            <a:ext cx="9144000" cy="2286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4572000"/>
            <a:ext cx="9144000" cy="22860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457200" y="457200"/>
            <a:ext cx="731520" cy="73152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8229600" y="914400"/>
            <a:ext cx="731520" cy="731520"/>
          </a:xfrm>
          <a:prstGeom prst="ellipse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914400" y="5943600"/>
            <a:ext cx="731520" cy="731520"/>
          </a:xfrm>
          <a:prstGeom prst="ellipse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7772400" y="5486400"/>
            <a:ext cx="731520" cy="731520"/>
          </a:xfrm>
          <a:prstGeom prst="ellipse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1097280"/>
          </a:xfrm>
          <a:prstGeom prst="rect">
            <a:avLst/>
          </a:prstGeom>
          <a:solidFill>
            <a:srgbClr val="8A2BE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109728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1097280"/>
            <a:ext cx="9144000" cy="57607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1097280"/>
            <a:ext cx="137160" cy="1371600"/>
          </a:xfrm>
          <a:prstGeom prst="rect">
            <a:avLst/>
          </a:prstGeom>
          <a:solidFill>
            <a:srgbClr val="2ECC7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0" y="2743200"/>
            <a:ext cx="137160" cy="13716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0" y="4389120"/>
            <a:ext cx="137160" cy="1371600"/>
          </a:xfrm>
          <a:prstGeom prst="rect">
            <a:avLst/>
          </a:prstGeom>
          <a:solidFill>
            <a:srgbClr val="FFD7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0" y="6035040"/>
            <a:ext cx="137160" cy="13716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 rot="2700000">
            <a:off x="8229600" y="5943600"/>
            <a:ext cx="914400" cy="914400"/>
          </a:xfrm>
          <a:prstGeom prst="rect">
            <a:avLst/>
          </a:prstGeom>
          <a:solidFill>
            <a:srgbClr val="FF8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