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212121"/>
                </a:solidFill>
                <a:latin typeface="Segoe UI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Segoe UI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212121"/>
                </a:solidFill>
                <a:latin typeface="Segoe UI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E0E0E0"/>
                </a:solidFill>
                <a:latin typeface="Segoe UI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F5F5F5"/>
                </a:solidFill>
                <a:latin typeface="Segoe UI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E0E0E0"/>
                </a:solidFill>
                <a:latin typeface="Segoe UI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F5F5F5"/>
                </a:solidFill>
                <a:latin typeface="Segoe UI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E0E0E0"/>
                </a:solidFill>
                <a:latin typeface="Segoe UI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F5F5F5"/>
                </a:solidFill>
                <a:latin typeface="Segoe UI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F5F5F5"/>
                </a:solidFill>
                <a:latin typeface="Segoe UI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F5F5F5"/>
                </a:solidFill>
                <a:latin typeface="Segoe UI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F5F5F5"/>
                </a:solidFill>
                <a:latin typeface="Segoe UI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F5F5F5"/>
                </a:solidFill>
                <a:latin typeface="Segoe UI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5F5F5"/>
                </a:solidFill>
                <a:latin typeface="Segoe UI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5F5F5"/>
                </a:solidFill>
                <a:latin typeface="Segoe UI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5F5F5"/>
                </a:solidFill>
                <a:latin typeface="Segoe UI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5F5F5"/>
                </a:solidFill>
                <a:latin typeface="Segoe UI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212121"/>
                </a:solidFill>
                <a:latin typeface="Segoe UI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12121"/>
                </a:solidFill>
                <a:latin typeface="Segoe UI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303030"/>
          </a:solidFill>
          <a:ln w="1270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303030"/>
          </a:solidFill>
          <a:ln w="12700">
            <a:solidFill>
              <a:srgbClr val="BDBD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E0E0E0"/>
                </a:solidFill>
                <a:latin typeface="Segoe UI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4FC3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5F5F5"/>
                </a:solidFill>
                <a:latin typeface="Segoe UI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303030"/>
          </a:solidFill>
          <a:ln w="2540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F5F5F5"/>
                </a:solidFill>
                <a:latin typeface="Segoe UI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F5F5F5"/>
                </a:solidFill>
                <a:latin typeface="Segoe UI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F5F5F5"/>
                </a:solidFill>
                <a:latin typeface="Segoe UI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BDBDBD"/>
                </a:solidFill>
                <a:latin typeface="Segoe UI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303030"/>
          </a:solidFill>
          <a:ln w="1270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5F5F5"/>
                </a:solidFill>
                <a:latin typeface="Segoe UI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BDBDBD"/>
                </a:solidFill>
                <a:latin typeface="Segoe UI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Segoe UI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5F5F5"/>
                </a:solidFill>
                <a:latin typeface="Segoe UI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E0E0E0"/>
                </a:solidFill>
                <a:latin typeface="Segoe UI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BDBDB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F5F5F5"/>
                </a:solidFill>
                <a:latin typeface="Segoe UI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BDBDBD"/>
                </a:solidFill>
                <a:latin typeface="Segoe UI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F5F5F5"/>
                </a:solidFill>
                <a:latin typeface="Segoe UI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BDBDBD"/>
                </a:solidFill>
                <a:latin typeface="Segoe UI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F5F5F5"/>
                </a:solidFill>
                <a:latin typeface="Segoe UI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BDBDBD"/>
                </a:solidFill>
                <a:latin typeface="Segoe UI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F5F5F5"/>
                </a:solidFill>
                <a:latin typeface="Segoe UI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BDBDBD"/>
                </a:solidFill>
                <a:latin typeface="Segoe UI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E0E0E0"/>
                </a:solidFill>
                <a:latin typeface="Segoe UI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5F5F5"/>
                </a:solidFill>
                <a:latin typeface="Segoe UI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BDBDBD"/>
                </a:solidFill>
                <a:latin typeface="Segoe UI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