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E27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D40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71600" y="164592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  <a:latin typeface="Times New Roman"/>
              </a:defRPr>
            </a:pPr>
            <a:r>
              <a:t>Presentation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200400"/>
            <a:ext cx="5486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400" b="0">
                <a:solidFill>
                  <a:srgbClr val="FFFFFF"/>
                </a:solidFill>
                <a:latin typeface="Times New Roman"/>
              </a:defRPr>
            </a:pPr>
            <a:r>
              <a:t>Subtitle or tagline here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  <a:latin typeface="Times New Roman"/>
              </a:defRPr>
            </a:pPr>
            <a:r>
              <a:t>Hero Message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3E2723"/>
                </a:solidFill>
                <a:latin typeface="Times New Roman"/>
              </a:defRPr>
            </a:pPr>
            <a:r>
              <a:t>Comparison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188720"/>
            <a:ext cx="2377440" cy="2743200"/>
          </a:xfrm>
          <a:prstGeom prst="roundRect">
            <a:avLst/>
          </a:prstGeom>
          <a:solidFill>
            <a:srgbClr val="F5F5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14400" y="1188720"/>
            <a:ext cx="2377440" cy="457200"/>
          </a:xfrm>
          <a:prstGeom prst="rect">
            <a:avLst/>
          </a:prstGeom>
          <a:solidFill>
            <a:srgbClr val="3E27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97280" y="1325880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3E2723"/>
                </a:solidFill>
                <a:latin typeface="Times New Roman"/>
              </a:defRPr>
            </a:pPr>
            <a:r>
              <a:t>Option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192024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212121"/>
                </a:solidFill>
                <a:latin typeface="Times New Roman"/>
              </a:defRPr>
            </a:pPr>
            <a:r>
              <a:t>Feature A</a:t>
            </a:r>
          </a:p>
          <a:p>
            <a:r>
              <a:t>Feature B</a:t>
            </a:r>
          </a:p>
          <a:p>
            <a:r>
              <a:t>Feature 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74720" y="1188720"/>
            <a:ext cx="2377440" cy="2743200"/>
          </a:xfrm>
          <a:prstGeom prst="roundRect">
            <a:avLst/>
          </a:prstGeom>
          <a:solidFill>
            <a:srgbClr val="F5F5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3474720" y="1188720"/>
            <a:ext cx="2377440" cy="457200"/>
          </a:xfrm>
          <a:prstGeom prst="rect">
            <a:avLst/>
          </a:prstGeom>
          <a:solidFill>
            <a:srgbClr val="3E27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657600" y="1325880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3E2723"/>
                </a:solidFill>
                <a:latin typeface="Times New Roman"/>
              </a:defRPr>
            </a:pPr>
            <a:r>
              <a:t>Option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49039" y="192024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212121"/>
                </a:solidFill>
                <a:latin typeface="Times New Roman"/>
              </a:defRPr>
            </a:pPr>
            <a:r>
              <a:t>Feature A</a:t>
            </a:r>
          </a:p>
          <a:p>
            <a:r>
              <a:t>Feature B</a:t>
            </a:r>
          </a:p>
          <a:p>
            <a:r>
              <a:t>Feature 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35040" y="1188720"/>
            <a:ext cx="2377440" cy="2743200"/>
          </a:xfrm>
          <a:prstGeom prst="roundRect">
            <a:avLst/>
          </a:prstGeom>
          <a:solidFill>
            <a:srgbClr val="F5F5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035040" y="1188720"/>
            <a:ext cx="2377440" cy="457200"/>
          </a:xfrm>
          <a:prstGeom prst="rect">
            <a:avLst/>
          </a:prstGeom>
          <a:solidFill>
            <a:srgbClr val="3E27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217920" y="1325880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3E2723"/>
                </a:solidFill>
                <a:latin typeface="Times New Roman"/>
              </a:defRPr>
            </a:pPr>
            <a:r>
              <a:t>Option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9359" y="192024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212121"/>
                </a:solidFill>
                <a:latin typeface="Times New Roman"/>
              </a:defRPr>
            </a:pPr>
            <a:r>
              <a:t>Feature A</a:t>
            </a:r>
          </a:p>
          <a:p>
            <a:r>
              <a:t>Feature B</a:t>
            </a:r>
          </a:p>
          <a:p>
            <a:r>
              <a:t>Feature 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3E2723"/>
                </a:solidFill>
                <a:latin typeface="Times New Roman"/>
              </a:defRPr>
            </a:pPr>
            <a:r>
              <a:t>Our Team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97280" y="1371600"/>
            <a:ext cx="3200400" cy="1371600"/>
          </a:xfrm>
          <a:prstGeom prst="roundRect">
            <a:avLst/>
          </a:prstGeom>
          <a:solidFill>
            <a:srgbClr val="F5F5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1371600" y="1691640"/>
            <a:ext cx="731520" cy="731520"/>
          </a:xfrm>
          <a:prstGeom prst="ellipse">
            <a:avLst/>
          </a:prstGeom>
          <a:solidFill>
            <a:srgbClr val="8BC3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0" y="1737360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212121"/>
                </a:solidFill>
                <a:latin typeface="Times New Roman"/>
              </a:defRPr>
            </a:pPr>
            <a:r>
              <a:t>Team Member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219456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757575"/>
                </a:solidFill>
                <a:latin typeface="Times New Roman"/>
              </a:defRPr>
            </a:pPr>
            <a:r>
              <a:t>Job Title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29200" y="1371600"/>
            <a:ext cx="3200400" cy="1371600"/>
          </a:xfrm>
          <a:prstGeom prst="roundRect">
            <a:avLst/>
          </a:prstGeom>
          <a:solidFill>
            <a:srgbClr val="F5F5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5303520" y="1691640"/>
            <a:ext cx="731520" cy="731520"/>
          </a:xfrm>
          <a:prstGeom prst="ellipse">
            <a:avLst/>
          </a:prstGeom>
          <a:solidFill>
            <a:srgbClr val="8BC3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217920" y="1737360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212121"/>
                </a:solidFill>
                <a:latin typeface="Times New Roman"/>
              </a:defRPr>
            </a:pPr>
            <a:r>
              <a:t>Team Member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7920" y="219456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757575"/>
                </a:solidFill>
                <a:latin typeface="Times New Roman"/>
              </a:defRPr>
            </a:pPr>
            <a:r>
              <a:t>Job Title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97280" y="3017520"/>
            <a:ext cx="3200400" cy="1371600"/>
          </a:xfrm>
          <a:prstGeom prst="roundRect">
            <a:avLst/>
          </a:prstGeom>
          <a:solidFill>
            <a:srgbClr val="F5F5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371600" y="3337560"/>
            <a:ext cx="731520" cy="731520"/>
          </a:xfrm>
          <a:prstGeom prst="ellipse">
            <a:avLst/>
          </a:prstGeom>
          <a:solidFill>
            <a:srgbClr val="8BC3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2286000" y="3383279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212121"/>
                </a:solidFill>
                <a:latin typeface="Times New Roman"/>
              </a:defRPr>
            </a:pPr>
            <a:r>
              <a:t>Team Member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0" y="384048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757575"/>
                </a:solidFill>
                <a:latin typeface="Times New Roman"/>
              </a:defRPr>
            </a:pPr>
            <a:r>
              <a:t>Job Title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29200" y="3017520"/>
            <a:ext cx="3200400" cy="1371600"/>
          </a:xfrm>
          <a:prstGeom prst="roundRect">
            <a:avLst/>
          </a:prstGeom>
          <a:solidFill>
            <a:srgbClr val="F5F5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5303520" y="3337560"/>
            <a:ext cx="731520" cy="731520"/>
          </a:xfrm>
          <a:prstGeom prst="ellipse">
            <a:avLst/>
          </a:prstGeom>
          <a:solidFill>
            <a:srgbClr val="8BC3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217920" y="3383279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212121"/>
                </a:solidFill>
                <a:latin typeface="Times New Roman"/>
              </a:defRPr>
            </a:pPr>
            <a:r>
              <a:t>Team Member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17920" y="384048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757575"/>
                </a:solidFill>
                <a:latin typeface="Times New Roman"/>
              </a:defRPr>
            </a:pPr>
            <a:r>
              <a:t>Job Title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3E2723"/>
                </a:solidFill>
                <a:latin typeface="Times New Roman"/>
              </a:defRPr>
            </a:pPr>
            <a:r>
              <a:t>Key Points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1371600"/>
            <a:ext cx="6400800" cy="2743200"/>
          </a:xfrm>
          <a:prstGeom prst="roundRect">
            <a:avLst/>
          </a:prstGeom>
          <a:solidFill>
            <a:srgbClr val="F5F5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1828800" y="1828800"/>
            <a:ext cx="109728" cy="109728"/>
          </a:xfrm>
          <a:prstGeom prst="roundRect">
            <a:avLst/>
          </a:prstGeom>
          <a:solidFill>
            <a:srgbClr val="8BC3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103120" y="178308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Times New Roman"/>
              </a:defRPr>
            </a:pPr>
            <a:r>
              <a:t>Key point 1 with detailed information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2377440"/>
            <a:ext cx="109728" cy="109728"/>
          </a:xfrm>
          <a:prstGeom prst="roundRect">
            <a:avLst/>
          </a:prstGeom>
          <a:solidFill>
            <a:srgbClr val="8BC3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103120" y="233172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Times New Roman"/>
              </a:defRPr>
            </a:pPr>
            <a:r>
              <a:t>Key point 2 with detailed information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28800" y="2926080"/>
            <a:ext cx="109728" cy="109728"/>
          </a:xfrm>
          <a:prstGeom prst="roundRect">
            <a:avLst/>
          </a:prstGeom>
          <a:solidFill>
            <a:srgbClr val="8BC3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103120" y="288036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Times New Roman"/>
              </a:defRPr>
            </a:pPr>
            <a:r>
              <a:t>Key point 3 with detailed information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28800" y="3474720"/>
            <a:ext cx="109728" cy="109728"/>
          </a:xfrm>
          <a:prstGeom prst="roundRect">
            <a:avLst/>
          </a:prstGeom>
          <a:solidFill>
            <a:srgbClr val="8BC3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2103120" y="342900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Times New Roman"/>
              </a:defRPr>
            </a:pPr>
            <a:r>
              <a:t>Key point 4 with detailed information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E27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D40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0972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Times New Roman"/>
              </a:defRPr>
            </a:pPr>
            <a:r>
              <a:t>Ready to Get Started?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00400" y="2926080"/>
            <a:ext cx="2743200" cy="548640"/>
          </a:xfrm>
          <a:prstGeom prst="roundRect">
            <a:avLst/>
          </a:prstGeom>
          <a:solidFill>
            <a:srgbClr val="8BC3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FFFFFF"/>
                </a:solidFill>
                <a:latin typeface="Times New Roman"/>
              </a:defRPr>
            </a:pPr>
            <a:r>
              <a:t>Get Started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3E2723"/>
                </a:solidFill>
                <a:latin typeface="Times New Roman"/>
              </a:defRPr>
            </a:pPr>
            <a:r>
              <a:t>Dashboard Overview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71600"/>
            <a:ext cx="3657600" cy="2743200"/>
          </a:xfrm>
          <a:prstGeom prst="roundRect">
            <a:avLst/>
          </a:prstGeom>
          <a:solidFill>
            <a:srgbClr val="F5F5F0"/>
          </a:solidFill>
          <a:ln w="12700">
            <a:solidFill>
              <a:srgbClr val="3E27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4846320" y="1371600"/>
            <a:ext cx="3383280" cy="2743200"/>
          </a:xfrm>
          <a:prstGeom prst="roundRect">
            <a:avLst/>
          </a:prstGeom>
          <a:solidFill>
            <a:srgbClr val="F5F5F0"/>
          </a:solidFill>
          <a:ln w="12700">
            <a:solidFill>
              <a:srgbClr val="5D403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0972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3E2723"/>
                </a:solidFill>
                <a:latin typeface="Times New Roman"/>
              </a:defRPr>
            </a:pPr>
            <a:r>
              <a:t>Section Title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00400" y="3200400"/>
            <a:ext cx="2743200" cy="137160"/>
          </a:xfrm>
          <a:prstGeom prst="roundRect">
            <a:avLst/>
          </a:prstGeom>
          <a:solidFill>
            <a:srgbClr val="8BC3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3E2723"/>
                </a:solidFill>
                <a:latin typeface="Times New Roman"/>
              </a:defRPr>
            </a:pPr>
            <a:r>
              <a:t>Content 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4114800" cy="2743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Times New Roman"/>
              </a:defRPr>
            </a:pPr>
            <a:r>
              <a:t>Main content goes here</a:t>
            </a:r>
          </a:p>
          <a:p/>
          <a:p>
            <a:r>
              <a:t>Key point one</a:t>
            </a:r>
          </a:p>
          <a:p>
            <a:r>
              <a:t>Key point two</a:t>
            </a:r>
          </a:p>
          <a:p>
            <a:r>
              <a:t>Key point three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57800" y="1600200"/>
            <a:ext cx="3200400" cy="2743200"/>
          </a:xfrm>
          <a:prstGeom prst="roundRect">
            <a:avLst/>
          </a:prstGeom>
          <a:solidFill>
            <a:srgbClr val="F5F5F0"/>
          </a:solidFill>
          <a:ln w="25400">
            <a:solidFill>
              <a:srgbClr val="3E27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3E2723"/>
                </a:solidFill>
                <a:latin typeface="Times New Roman"/>
              </a:defRPr>
            </a:pPr>
            <a:r>
              <a:t>Key Features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71600"/>
            <a:ext cx="2286000" cy="25603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1783080" y="1645920"/>
            <a:ext cx="548640" cy="548640"/>
          </a:xfrm>
          <a:prstGeom prst="ellipse">
            <a:avLst/>
          </a:prstGeom>
          <a:solidFill>
            <a:srgbClr val="3E27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97280" y="2377440"/>
            <a:ext cx="192024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000" b="1">
                <a:solidFill>
                  <a:srgbClr val="212121"/>
                </a:solidFill>
                <a:latin typeface="Times New Roman"/>
              </a:defRPr>
            </a:pPr>
            <a:r>
              <a:t>Feature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" y="2926080"/>
            <a:ext cx="1920240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757575"/>
                </a:solidFill>
                <a:latin typeface="Times New Roman"/>
              </a:defRPr>
            </a:pPr>
            <a:r>
              <a:t>Description of feature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83280" y="1371600"/>
            <a:ext cx="2286000" cy="25603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4251960" y="1645920"/>
            <a:ext cx="548640" cy="548640"/>
          </a:xfrm>
          <a:prstGeom prst="ellipse">
            <a:avLst/>
          </a:prstGeom>
          <a:solidFill>
            <a:srgbClr val="3E27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566160" y="2377440"/>
            <a:ext cx="192024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000" b="1">
                <a:solidFill>
                  <a:srgbClr val="212121"/>
                </a:solidFill>
                <a:latin typeface="Times New Roman"/>
              </a:defRPr>
            </a:pPr>
            <a:r>
              <a:t>Feature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6160" y="2926080"/>
            <a:ext cx="1920240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757575"/>
                </a:solidFill>
                <a:latin typeface="Times New Roman"/>
              </a:defRPr>
            </a:pPr>
            <a:r>
              <a:t>Description of feature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52160" y="1371600"/>
            <a:ext cx="2286000" cy="25603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6720840" y="1645920"/>
            <a:ext cx="548640" cy="548640"/>
          </a:xfrm>
          <a:prstGeom prst="ellipse">
            <a:avLst/>
          </a:prstGeom>
          <a:solidFill>
            <a:srgbClr val="3E27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035040" y="2377440"/>
            <a:ext cx="192024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000" b="1">
                <a:solidFill>
                  <a:srgbClr val="212121"/>
                </a:solidFill>
                <a:latin typeface="Times New Roman"/>
              </a:defRPr>
            </a:pPr>
            <a:r>
              <a:t>Feature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35040" y="2926080"/>
            <a:ext cx="1920240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757575"/>
                </a:solidFill>
                <a:latin typeface="Times New Roman"/>
              </a:defRPr>
            </a:pPr>
            <a:r>
              <a:t>Description of feature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3E2723"/>
                </a:solidFill>
                <a:latin typeface="Times New Roman"/>
              </a:defRPr>
            </a:pPr>
            <a:r>
              <a:t>Data Insights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1600200"/>
            <a:ext cx="7772400" cy="2926080"/>
          </a:xfrm>
          <a:prstGeom prst="roundRect">
            <a:avLst/>
          </a:prstGeom>
          <a:solidFill>
            <a:srgbClr val="F5F5F0"/>
          </a:solidFill>
          <a:ln w="12700">
            <a:solidFill>
              <a:srgbClr val="3E27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1371600" y="1371600"/>
            <a:ext cx="6400800" cy="2286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737360"/>
            <a:ext cx="5486400" cy="1371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800" b="0">
                <a:solidFill>
                  <a:srgbClr val="212121"/>
                </a:solidFill>
                <a:latin typeface="Times New Roman"/>
              </a:defRPr>
            </a:pPr>
            <a:r>
              <a:t>"Inspiring quote or key message"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200400"/>
            <a:ext cx="54864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0">
                <a:solidFill>
                  <a:srgbClr val="757575"/>
                </a:solidFill>
                <a:latin typeface="Times New Roman"/>
              </a:defRPr>
            </a:pPr>
            <a:r>
              <a:t>- Author Name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3E27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2000" b="0">
                <a:solidFill>
                  <a:srgbClr val="FFFFFF"/>
                </a:solidFill>
                <a:latin typeface="Times New Roman"/>
              </a:defRPr>
            </a:pPr>
            <a:r>
              <a:t>Left Section</a:t>
            </a:r>
          </a:p>
          <a:p/>
          <a:p>
            <a:r>
              <a:t>Content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1371600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2000" b="0">
                <a:solidFill>
                  <a:srgbClr val="212121"/>
                </a:solidFill>
                <a:latin typeface="Times New Roman"/>
              </a:defRPr>
            </a:pPr>
            <a:r>
              <a:t>Right Section</a:t>
            </a:r>
          </a:p>
          <a:p/>
          <a:p>
            <a:r>
              <a:t>Content here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3E2723"/>
                </a:solidFill>
                <a:latin typeface="Times New Roman"/>
              </a:defRPr>
            </a:pPr>
            <a:r>
              <a:t>Timeline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2743200"/>
            <a:ext cx="6400800" cy="73152"/>
          </a:xfrm>
          <a:prstGeom prst="roundRect">
            <a:avLst/>
          </a:prstGeom>
          <a:solidFill>
            <a:srgbClr val="5D40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1691640" y="2606040"/>
            <a:ext cx="274320" cy="274320"/>
          </a:xfrm>
          <a:prstGeom prst="ellipse">
            <a:avLst/>
          </a:prstGeom>
          <a:solidFill>
            <a:srgbClr val="3E27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280160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  <a:latin typeface="Times New Roman"/>
              </a:defRPr>
            </a:pPr>
            <a:r>
              <a:t>Step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160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757575"/>
                </a:solidFill>
                <a:latin typeface="Times New Roman"/>
              </a:defRPr>
            </a:pPr>
            <a:r>
              <a:t>Description</a:t>
            </a:r>
          </a:p>
        </p:txBody>
      </p:sp>
      <p:sp>
        <p:nvSpPr>
          <p:cNvPr id="8" name="Oval 7"/>
          <p:cNvSpPr/>
          <p:nvPr/>
        </p:nvSpPr>
        <p:spPr>
          <a:xfrm>
            <a:off x="3337560" y="2606040"/>
            <a:ext cx="274320" cy="274320"/>
          </a:xfrm>
          <a:prstGeom prst="ellipse">
            <a:avLst/>
          </a:prstGeom>
          <a:solidFill>
            <a:srgbClr val="3E27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926079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  <a:latin typeface="Times New Roman"/>
              </a:defRPr>
            </a:pPr>
            <a:r>
              <a:t>Step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079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757575"/>
                </a:solidFill>
                <a:latin typeface="Times New Roman"/>
              </a:defRPr>
            </a:pPr>
            <a:r>
              <a:t>Description</a:t>
            </a:r>
          </a:p>
        </p:txBody>
      </p:sp>
      <p:sp>
        <p:nvSpPr>
          <p:cNvPr id="11" name="Oval 10"/>
          <p:cNvSpPr/>
          <p:nvPr/>
        </p:nvSpPr>
        <p:spPr>
          <a:xfrm>
            <a:off x="4983479" y="2606040"/>
            <a:ext cx="274320" cy="274320"/>
          </a:xfrm>
          <a:prstGeom prst="ellipse">
            <a:avLst/>
          </a:prstGeom>
          <a:solidFill>
            <a:srgbClr val="3E27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572000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  <a:latin typeface="Times New Roman"/>
              </a:defRPr>
            </a:pPr>
            <a:r>
              <a:t>Step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757575"/>
                </a:solidFill>
                <a:latin typeface="Times New Roman"/>
              </a:defRPr>
            </a:pPr>
            <a:r>
              <a:t>Description</a:t>
            </a:r>
          </a:p>
        </p:txBody>
      </p:sp>
      <p:sp>
        <p:nvSpPr>
          <p:cNvPr id="14" name="Oval 13"/>
          <p:cNvSpPr/>
          <p:nvPr/>
        </p:nvSpPr>
        <p:spPr>
          <a:xfrm>
            <a:off x="6629400" y="2606040"/>
            <a:ext cx="274320" cy="274320"/>
          </a:xfrm>
          <a:prstGeom prst="ellipse">
            <a:avLst/>
          </a:prstGeom>
          <a:solidFill>
            <a:srgbClr val="3E27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217920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  <a:latin typeface="Times New Roman"/>
              </a:defRPr>
            </a:pPr>
            <a:r>
              <a:t>Step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17920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757575"/>
                </a:solidFill>
                <a:latin typeface="Times New Roman"/>
              </a:defRPr>
            </a:pPr>
            <a:r>
              <a:t>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0" y="1371600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9600" b="1">
                <a:solidFill>
                  <a:srgbClr val="3E2723"/>
                </a:solidFill>
                <a:latin typeface="Times New Roman"/>
              </a:defRPr>
            </a:pPr>
            <a:r>
              <a:t>95%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5486400" cy="731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400" b="0">
                <a:solidFill>
                  <a:srgbClr val="212121"/>
                </a:solidFill>
                <a:latin typeface="Times New Roman"/>
              </a:defRPr>
            </a:pPr>
            <a:r>
              <a:t>Customer Satisfaction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4023360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0">
                <a:solidFill>
                  <a:srgbClr val="757575"/>
                </a:solidFill>
                <a:latin typeface="Times New Roman"/>
              </a:defRPr>
            </a:pPr>
            <a:r>
              <a:t>Based on 2024 survey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