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Helvetica"/>
              </a:defRPr>
            </a:pPr>
            <a:r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FFFFFF"/>
                </a:solidFill>
                <a:latin typeface="Helvetica"/>
              </a:defRPr>
            </a:pPr>
            <a:r>
              <a:t>Subtitle or tagline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Helvetica"/>
              </a:defRPr>
            </a:pPr>
            <a:r>
              <a:t>Hero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424242"/>
                </a:solidFill>
                <a:latin typeface="Helvetica"/>
              </a:defRPr>
            </a:pPr>
            <a:r>
              <a:t>Comparison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188720"/>
            <a:ext cx="2377440" cy="274320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188720"/>
            <a:ext cx="2377440" cy="4572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424242"/>
                </a:solidFill>
                <a:latin typeface="Helvetica"/>
              </a:defRPr>
            </a:pPr>
            <a:r>
              <a:t>Option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Helvetica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74720" y="1188720"/>
            <a:ext cx="2377440" cy="274320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474720" y="1188720"/>
            <a:ext cx="2377440" cy="4572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65760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424242"/>
                </a:solidFill>
                <a:latin typeface="Helvetica"/>
              </a:defRPr>
            </a:pPr>
            <a:r>
              <a:t>Option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03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Helvetica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188720"/>
            <a:ext cx="2377440" cy="274320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035040" y="1188720"/>
            <a:ext cx="2377440" cy="4572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21792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424242"/>
                </a:solidFill>
                <a:latin typeface="Helvetica"/>
              </a:defRPr>
            </a:pPr>
            <a:r>
              <a:t>Option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935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Helvetica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424242"/>
                </a:solidFill>
                <a:latin typeface="Helvetica"/>
              </a:defRPr>
            </a:pPr>
            <a:r>
              <a:t>Our Team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1371600"/>
            <a:ext cx="3200400" cy="137160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371600" y="1691640"/>
            <a:ext cx="731520" cy="73152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Helvetica"/>
              </a:defRPr>
            </a:pPr>
            <a:r>
              <a:t>Team Member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Helvetica"/>
              </a:defRPr>
            </a:pPr>
            <a:r>
              <a:t>Job Title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1371600"/>
            <a:ext cx="3200400" cy="137160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5303520" y="1691640"/>
            <a:ext cx="731520" cy="73152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1792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Helvetica"/>
              </a:defRPr>
            </a:pPr>
            <a:r>
              <a:t>Team Member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792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Helvetica"/>
              </a:defRPr>
            </a:pPr>
            <a:r>
              <a:t>Job Title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97280" y="3017520"/>
            <a:ext cx="3200400" cy="137160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371600" y="3337560"/>
            <a:ext cx="731520" cy="73152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28600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Helvetica"/>
              </a:defRPr>
            </a:pPr>
            <a:r>
              <a:t>Team Member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Helvetica"/>
              </a:defRPr>
            </a:pPr>
            <a:r>
              <a:t>Job Title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9200" y="3017520"/>
            <a:ext cx="3200400" cy="137160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5303520" y="3337560"/>
            <a:ext cx="731520" cy="731520"/>
          </a:xfrm>
          <a:prstGeom prst="ellipse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1792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Helvetica"/>
              </a:defRPr>
            </a:pPr>
            <a:r>
              <a:t>Team Member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792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Helvetica"/>
              </a:defRPr>
            </a:pPr>
            <a:r>
              <a:t>Job 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424242"/>
                </a:solidFill>
                <a:latin typeface="Helvetica"/>
              </a:defRPr>
            </a:pPr>
            <a:r>
              <a:t>Key Points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371600"/>
            <a:ext cx="6400800" cy="2743200"/>
          </a:xfrm>
          <a:prstGeom prst="round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828800" y="1828800"/>
            <a:ext cx="109728" cy="109728"/>
          </a:xfrm>
          <a:prstGeom prst="round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103120" y="178308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Helvetica"/>
              </a:defRPr>
            </a:pPr>
            <a:r>
              <a:t>Key point 1 with detailed information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377440"/>
            <a:ext cx="109728" cy="109728"/>
          </a:xfrm>
          <a:prstGeom prst="round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103120" y="233172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Helvetica"/>
              </a:defRPr>
            </a:pPr>
            <a:r>
              <a:t>Key point 2 with detailed information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2926080"/>
            <a:ext cx="109728" cy="109728"/>
          </a:xfrm>
          <a:prstGeom prst="round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03120" y="288036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Helvetica"/>
              </a:defRPr>
            </a:pPr>
            <a:r>
              <a:t>Key point 3 with detailed information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3474720"/>
            <a:ext cx="109728" cy="109728"/>
          </a:xfrm>
          <a:prstGeom prst="round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103120" y="342900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Helvetica"/>
              </a:defRPr>
            </a:pPr>
            <a:r>
              <a:t>Key point 4 with detailed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61616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Helvetica"/>
              </a:defRPr>
            </a:pPr>
            <a:r>
              <a:t>Ready to Get Started?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2926080"/>
            <a:ext cx="2743200" cy="548640"/>
          </a:xfrm>
          <a:prstGeom prst="round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  <a:latin typeface="Helvetica"/>
              </a:defRPr>
            </a:pPr>
            <a:r>
              <a:t>Get Started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424242"/>
                </a:solidFill>
                <a:latin typeface="Helvetica"/>
              </a:defRPr>
            </a:pPr>
            <a:r>
              <a:t>Dashboard 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3657600" cy="2743200"/>
          </a:xfrm>
          <a:prstGeom prst="roundRect">
            <a:avLst/>
          </a:prstGeom>
          <a:solidFill>
            <a:srgbClr val="FAFAFA"/>
          </a:solidFill>
          <a:ln w="12700">
            <a:solidFill>
              <a:srgbClr val="4242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846320" y="1371600"/>
            <a:ext cx="3383280" cy="2743200"/>
          </a:xfrm>
          <a:prstGeom prst="roundRect">
            <a:avLst/>
          </a:prstGeom>
          <a:solidFill>
            <a:srgbClr val="FAFAFA"/>
          </a:solidFill>
          <a:ln w="12700">
            <a:solidFill>
              <a:srgbClr val="6161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424242"/>
                </a:solidFill>
                <a:latin typeface="Helvetica"/>
              </a:defRPr>
            </a:pPr>
            <a:r>
              <a:t>Section Title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3200400"/>
            <a:ext cx="2743200" cy="137160"/>
          </a:xfrm>
          <a:prstGeom prst="round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424242"/>
                </a:solidFill>
                <a:latin typeface="Helvetica"/>
              </a:defRPr>
            </a:pPr>
            <a:r>
              <a:t>Content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4114800" cy="2743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Helvetica"/>
              </a:defRPr>
            </a:pPr>
            <a:r>
              <a:t>Main content goes here</a:t>
            </a:r>
          </a:p>
          <a:p/>
          <a:p>
            <a:r>
              <a:t>Key point one</a:t>
            </a:r>
          </a:p>
          <a:p>
            <a:r>
              <a:t>Key point two</a:t>
            </a:r>
          </a:p>
          <a:p>
            <a:r>
              <a:t>Key point three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600200"/>
            <a:ext cx="3200400" cy="2743200"/>
          </a:xfrm>
          <a:prstGeom prst="roundRect">
            <a:avLst/>
          </a:prstGeom>
          <a:solidFill>
            <a:srgbClr val="FAFAFA"/>
          </a:solidFill>
          <a:ln w="25400">
            <a:solidFill>
              <a:srgbClr val="4242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424242"/>
                </a:solidFill>
                <a:latin typeface="Helvetica"/>
              </a:defRPr>
            </a:pPr>
            <a:r>
              <a:t>Key Features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783080" y="1645920"/>
            <a:ext cx="548640" cy="548640"/>
          </a:xfrm>
          <a:prstGeom prst="ellipse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Helvetica"/>
              </a:defRPr>
            </a:pPr>
            <a:r>
              <a:t>Feature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Helvetica"/>
              </a:defRPr>
            </a:pPr>
            <a:r>
              <a:t>Description of feature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328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4251960" y="1645920"/>
            <a:ext cx="548640" cy="548640"/>
          </a:xfrm>
          <a:prstGeom prst="ellipse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6616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Helvetica"/>
              </a:defRPr>
            </a:pPr>
            <a:r>
              <a:t>Feature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616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Helvetica"/>
              </a:defRPr>
            </a:pPr>
            <a:r>
              <a:t>Description of feature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5216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6720840" y="1645920"/>
            <a:ext cx="548640" cy="548640"/>
          </a:xfrm>
          <a:prstGeom prst="ellipse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03504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Helvetica"/>
              </a:defRPr>
            </a:pPr>
            <a:r>
              <a:t>Feature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504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Helvetica"/>
              </a:defRPr>
            </a:pPr>
            <a:r>
              <a:t>Description of feature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424242"/>
                </a:solidFill>
                <a:latin typeface="Helvetica"/>
              </a:defRPr>
            </a:pPr>
            <a:r>
              <a:t>Data Insights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7772400" cy="2926080"/>
          </a:xfrm>
          <a:prstGeom prst="roundRect">
            <a:avLst/>
          </a:prstGeom>
          <a:solidFill>
            <a:srgbClr val="FAFAFA"/>
          </a:solidFill>
          <a:ln w="12700">
            <a:solidFill>
              <a:srgbClr val="4242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1371600" y="1371600"/>
            <a:ext cx="6400800" cy="2286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73736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212121"/>
                </a:solidFill>
                <a:latin typeface="Helvetica"/>
              </a:defRPr>
            </a:pPr>
            <a:r>
              <a:t>"Inspiring quote or key message"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Helvetica"/>
              </a:defRPr>
            </a:pPr>
            <a:r>
              <a:t>- Author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Helvetica"/>
              </a:defRPr>
            </a:pPr>
            <a:r>
              <a:t>Left Section</a:t>
            </a:r>
          </a:p>
          <a:p/>
          <a:p>
            <a:r>
              <a:t>Content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12121"/>
                </a:solidFill>
                <a:latin typeface="Helvetica"/>
              </a:defRPr>
            </a:pPr>
            <a:r>
              <a:t>Right Section</a:t>
            </a:r>
          </a:p>
          <a:p/>
          <a:p>
            <a:r>
              <a:t>Content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424242"/>
                </a:solidFill>
                <a:latin typeface="Helvetica"/>
              </a:defRPr>
            </a:pPr>
            <a:r>
              <a:t>Timeline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743200"/>
            <a:ext cx="6400800" cy="73152"/>
          </a:xfrm>
          <a:prstGeom prst="roundRect">
            <a:avLst/>
          </a:prstGeom>
          <a:solidFill>
            <a:srgbClr val="61616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691640" y="2606040"/>
            <a:ext cx="274320" cy="274320"/>
          </a:xfrm>
          <a:prstGeom prst="ellipse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8016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Helvetica"/>
              </a:defRPr>
            </a:pPr>
            <a:r>
              <a:t>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16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Helvetica"/>
              </a:defRPr>
            </a:pPr>
            <a:r>
              <a:t>Description</a:t>
            </a:r>
          </a:p>
        </p:txBody>
      </p:sp>
      <p:sp>
        <p:nvSpPr>
          <p:cNvPr id="8" name="Oval 7"/>
          <p:cNvSpPr/>
          <p:nvPr/>
        </p:nvSpPr>
        <p:spPr>
          <a:xfrm>
            <a:off x="3337560" y="2606040"/>
            <a:ext cx="274320" cy="274320"/>
          </a:xfrm>
          <a:prstGeom prst="ellipse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79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Helvetica"/>
              </a:defRPr>
            </a:pPr>
            <a:r>
              <a:t>Step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79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Helvetica"/>
              </a:defRPr>
            </a:pPr>
            <a:r>
              <a:t>Description</a:t>
            </a:r>
          </a:p>
        </p:txBody>
      </p:sp>
      <p:sp>
        <p:nvSpPr>
          <p:cNvPr id="11" name="Oval 10"/>
          <p:cNvSpPr/>
          <p:nvPr/>
        </p:nvSpPr>
        <p:spPr>
          <a:xfrm>
            <a:off x="4983479" y="2606040"/>
            <a:ext cx="274320" cy="274320"/>
          </a:xfrm>
          <a:prstGeom prst="ellipse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Helvetica"/>
              </a:defRPr>
            </a:pPr>
            <a:r>
              <a:t>Step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Helvetica"/>
              </a:defRPr>
            </a:pPr>
            <a:r>
              <a:t>Description</a:t>
            </a:r>
          </a:p>
        </p:txBody>
      </p:sp>
      <p:sp>
        <p:nvSpPr>
          <p:cNvPr id="14" name="Oval 13"/>
          <p:cNvSpPr/>
          <p:nvPr/>
        </p:nvSpPr>
        <p:spPr>
          <a:xfrm>
            <a:off x="6629400" y="2606040"/>
            <a:ext cx="274320" cy="274320"/>
          </a:xfrm>
          <a:prstGeom prst="ellipse">
            <a:avLst/>
          </a:prstGeom>
          <a:solidFill>
            <a:srgbClr val="4242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21792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Helvetica"/>
              </a:defRPr>
            </a:pPr>
            <a:r>
              <a:t>Step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792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Helvetica"/>
              </a:defRPr>
            </a:pPr>
            <a:r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9600" b="1">
                <a:solidFill>
                  <a:srgbClr val="424242"/>
                </a:solidFill>
                <a:latin typeface="Helvetica"/>
              </a:defRPr>
            </a:pPr>
            <a:r>
              <a:t>95%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212121"/>
                </a:solidFill>
                <a:latin typeface="Helvetica"/>
              </a:defRPr>
            </a:pPr>
            <a:r>
              <a:t>Customer Satisfaction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02336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Helvetica"/>
              </a:defRPr>
            </a:pPr>
            <a:r>
              <a:t>Based on 2024 survey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