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64592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6000" b="1">
                <a:solidFill>
                  <a:srgbClr val="FFFFFF"/>
                </a:solidFill>
                <a:latin typeface="Calibri"/>
              </a:defRPr>
            </a:pPr>
            <a:r>
              <a:t>Presentation Title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FFFFFF"/>
                </a:solidFill>
                <a:latin typeface="Calibri"/>
              </a:defRPr>
            </a:pPr>
            <a:r>
              <a:t>Subtitle or tagline here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828800"/>
            <a:ext cx="64008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Calibri"/>
              </a:defRPr>
            </a:pPr>
            <a:r>
              <a:t>Hero Message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2962FF"/>
                </a:solidFill>
                <a:latin typeface="Calibri"/>
              </a:defRPr>
            </a:pPr>
            <a:r>
              <a:t>Comparison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188720"/>
            <a:ext cx="2377440" cy="2743200"/>
          </a:xfrm>
          <a:prstGeom prst="roundRect">
            <a:avLst/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14400" y="1188720"/>
            <a:ext cx="237744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2962FF"/>
                </a:solidFill>
                <a:latin typeface="Calibri"/>
              </a:defRPr>
            </a:pPr>
            <a:r>
              <a:t>Option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188720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Calibri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474720" y="1188720"/>
            <a:ext cx="2377440" cy="2743200"/>
          </a:xfrm>
          <a:prstGeom prst="roundRect">
            <a:avLst/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Rectangle 8"/>
          <p:cNvSpPr/>
          <p:nvPr/>
        </p:nvSpPr>
        <p:spPr>
          <a:xfrm>
            <a:off x="3474720" y="1188720"/>
            <a:ext cx="237744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65760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2962FF"/>
                </a:solidFill>
                <a:latin typeface="Calibri"/>
              </a:defRPr>
            </a:pPr>
            <a:r>
              <a:t>Option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74903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Calibri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6035040" y="1188720"/>
            <a:ext cx="2377440" cy="2743200"/>
          </a:xfrm>
          <a:prstGeom prst="roundRect">
            <a:avLst/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035040" y="1188720"/>
            <a:ext cx="2377440" cy="4572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217920" y="1325880"/>
            <a:ext cx="2011680" cy="2743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800" b="1">
                <a:solidFill>
                  <a:srgbClr val="2962FF"/>
                </a:solidFill>
                <a:latin typeface="Calibri"/>
              </a:defRPr>
            </a:pPr>
            <a:r>
              <a:t>Option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309359" y="1920240"/>
            <a:ext cx="1828800" cy="17373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212121"/>
                </a:solidFill>
                <a:latin typeface="Calibri"/>
              </a:defRPr>
            </a:pPr>
            <a:r>
              <a:t>Feature A</a:t>
            </a:r>
          </a:p>
          <a:p>
            <a:r>
              <a:t>Feature B</a:t>
            </a:r>
          </a:p>
          <a:p>
            <a:r>
              <a:t>Feature C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2962FF"/>
                </a:solidFill>
                <a:latin typeface="Calibri"/>
              </a:defRPr>
            </a:pPr>
            <a:r>
              <a:t>Our Team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097280" y="1371600"/>
            <a:ext cx="3200400" cy="1371600"/>
          </a:xfrm>
          <a:prstGeom prst="roundRect">
            <a:avLst/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371600" y="1691640"/>
            <a:ext cx="731520" cy="731520"/>
          </a:xfrm>
          <a:prstGeom prst="ellipse">
            <a:avLst/>
          </a:prstGeom>
          <a:solidFill>
            <a:srgbClr val="00B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28600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Calibri"/>
              </a:defRPr>
            </a:pPr>
            <a:r>
              <a:t>Team Member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28600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Calibri"/>
              </a:defRPr>
            </a:pPr>
            <a:r>
              <a:t>Job Title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5029200" y="1371600"/>
            <a:ext cx="3200400" cy="1371600"/>
          </a:xfrm>
          <a:prstGeom prst="roundRect">
            <a:avLst/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5303520" y="1691640"/>
            <a:ext cx="731520" cy="731520"/>
          </a:xfrm>
          <a:prstGeom prst="ellipse">
            <a:avLst/>
          </a:prstGeom>
          <a:solidFill>
            <a:srgbClr val="00B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217920" y="1737360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Calibri"/>
              </a:defRPr>
            </a:pPr>
            <a:r>
              <a:t>Team Member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217920" y="219456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Calibri"/>
              </a:defRPr>
            </a:pPr>
            <a:r>
              <a:t>Job Title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1097280" y="3017520"/>
            <a:ext cx="3200400" cy="1371600"/>
          </a:xfrm>
          <a:prstGeom prst="roundRect">
            <a:avLst/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1371600" y="3337560"/>
            <a:ext cx="731520" cy="731520"/>
          </a:xfrm>
          <a:prstGeom prst="ellipse">
            <a:avLst/>
          </a:prstGeom>
          <a:solidFill>
            <a:srgbClr val="00B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228600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Calibri"/>
              </a:defRPr>
            </a:pPr>
            <a:r>
              <a:t>Team Member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228600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Calibri"/>
              </a:defRPr>
            </a:pPr>
            <a:r>
              <a:t>Job Title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5029200" y="3017520"/>
            <a:ext cx="3200400" cy="1371600"/>
          </a:xfrm>
          <a:prstGeom prst="roundRect">
            <a:avLst/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Oval 16"/>
          <p:cNvSpPr/>
          <p:nvPr/>
        </p:nvSpPr>
        <p:spPr>
          <a:xfrm>
            <a:off x="5303520" y="3337560"/>
            <a:ext cx="731520" cy="731520"/>
          </a:xfrm>
          <a:prstGeom prst="ellipse">
            <a:avLst/>
          </a:prstGeom>
          <a:solidFill>
            <a:srgbClr val="00B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6217920" y="3383279"/>
            <a:ext cx="18288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1">
                <a:solidFill>
                  <a:srgbClr val="212121"/>
                </a:solidFill>
                <a:latin typeface="Calibri"/>
              </a:defRPr>
            </a:pPr>
            <a:r>
              <a:t>Team Member 4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6217920" y="3840480"/>
            <a:ext cx="18288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400" b="0">
                <a:solidFill>
                  <a:srgbClr val="757575"/>
                </a:solidFill>
                <a:latin typeface="Calibri"/>
              </a:defRPr>
            </a:pPr>
            <a:r>
              <a:t>Job Title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2962FF"/>
                </a:solidFill>
                <a:latin typeface="Calibri"/>
              </a:defRPr>
            </a:pPr>
            <a:r>
              <a:t>Key Points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1371600"/>
            <a:ext cx="6400800" cy="2743200"/>
          </a:xfrm>
          <a:prstGeom prst="roundRect">
            <a:avLst/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1828800" y="1828800"/>
            <a:ext cx="109728" cy="109728"/>
          </a:xfrm>
          <a:prstGeom prst="roundRect">
            <a:avLst/>
          </a:prstGeom>
          <a:solidFill>
            <a:srgbClr val="00B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103120" y="178308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Calibri"/>
              </a:defRPr>
            </a:pPr>
            <a:r>
              <a:t>Key point 1 with detailed information</a:t>
            </a:r>
          </a:p>
        </p:txBody>
      </p:sp>
      <p:sp>
        <p:nvSpPr>
          <p:cNvPr id="7" name="Rounded Rectangle 6"/>
          <p:cNvSpPr/>
          <p:nvPr/>
        </p:nvSpPr>
        <p:spPr>
          <a:xfrm>
            <a:off x="1828800" y="2377440"/>
            <a:ext cx="109728" cy="109728"/>
          </a:xfrm>
          <a:prstGeom prst="roundRect">
            <a:avLst/>
          </a:prstGeom>
          <a:solidFill>
            <a:srgbClr val="00B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2103120" y="233172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Calibri"/>
              </a:defRPr>
            </a:pPr>
            <a:r>
              <a:t>Key point 2 with detailed information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1828800" y="2926080"/>
            <a:ext cx="109728" cy="109728"/>
          </a:xfrm>
          <a:prstGeom prst="roundRect">
            <a:avLst/>
          </a:prstGeom>
          <a:solidFill>
            <a:srgbClr val="00B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2103120" y="288036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Calibri"/>
              </a:defRPr>
            </a:pPr>
            <a:r>
              <a:t>Key point 3 with detailed information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1828800" y="3474720"/>
            <a:ext cx="109728" cy="109728"/>
          </a:xfrm>
          <a:prstGeom prst="roundRect">
            <a:avLst/>
          </a:prstGeom>
          <a:solidFill>
            <a:srgbClr val="00B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2103120" y="3429000"/>
            <a:ext cx="539496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Calibri"/>
              </a:defRPr>
            </a:pPr>
            <a:r>
              <a:t>Key point 4 with detailed information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371600" y="1371600"/>
            <a:ext cx="64008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  <a:latin typeface="Calibri"/>
              </a:defRPr>
            </a:pPr>
            <a:r>
              <a:t>Ready to Get Started?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3200400" y="2926080"/>
            <a:ext cx="2743200" cy="548640"/>
          </a:xfrm>
          <a:prstGeom prst="roundRect">
            <a:avLst/>
          </a:prstGeom>
          <a:solidFill>
            <a:srgbClr val="00B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 sz="2400" b="1">
                <a:solidFill>
                  <a:srgbClr val="FFFFFF"/>
                </a:solidFill>
                <a:latin typeface="Calibri"/>
              </a:defRPr>
            </a:pPr>
            <a:r>
              <a:t>Get Started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2962FF"/>
                </a:solidFill>
                <a:latin typeface="Calibri"/>
              </a:defRPr>
            </a:pPr>
            <a:r>
              <a:t>Dashboard Overview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3657600" cy="2743200"/>
          </a:xfrm>
          <a:prstGeom prst="roundRect">
            <a:avLst/>
          </a:prstGeom>
          <a:solidFill>
            <a:srgbClr val="F5F7FA"/>
          </a:solidFill>
          <a:ln w="12700">
            <a:solidFill>
              <a:srgbClr val="296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846320" y="1371600"/>
            <a:ext cx="3383280" cy="2743200"/>
          </a:xfrm>
          <a:prstGeom prst="roundRect">
            <a:avLst/>
          </a:prstGeom>
          <a:solidFill>
            <a:srgbClr val="F5F7FA"/>
          </a:solidFill>
          <a:ln w="12700">
            <a:solidFill>
              <a:srgbClr val="1565C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09728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2962FF"/>
                </a:solidFill>
                <a:latin typeface="Calibri"/>
              </a:defRPr>
            </a:pPr>
            <a:r>
              <a:t>Section Title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3200400" y="3200400"/>
            <a:ext cx="2743200" cy="137160"/>
          </a:xfrm>
          <a:prstGeom prst="roundRect">
            <a:avLst/>
          </a:prstGeom>
          <a:solidFill>
            <a:srgbClr val="00BCD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2962FF"/>
                </a:solidFill>
                <a:latin typeface="Calibri"/>
              </a:defRPr>
            </a:pPr>
            <a:r>
              <a:t>Content Title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85800" y="1600200"/>
            <a:ext cx="4114800" cy="2743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1800" b="0">
                <a:solidFill>
                  <a:srgbClr val="212121"/>
                </a:solidFill>
                <a:latin typeface="Calibri"/>
              </a:defRPr>
            </a:pPr>
            <a:r>
              <a:t>Main content goes here</a:t>
            </a:r>
          </a:p>
          <a:p/>
          <a:p>
            <a:r>
              <a:t>Key point one</a:t>
            </a:r>
          </a:p>
          <a:p>
            <a:r>
              <a:t>Key point two</a:t>
            </a:r>
          </a:p>
          <a:p>
            <a:r>
              <a:t>Key point three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257800" y="1600200"/>
            <a:ext cx="3200400" cy="2743200"/>
          </a:xfrm>
          <a:prstGeom prst="roundRect">
            <a:avLst/>
          </a:prstGeom>
          <a:solidFill>
            <a:srgbClr val="F5F7FA"/>
          </a:solidFill>
          <a:ln w="25400">
            <a:solidFill>
              <a:srgbClr val="296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2962FF"/>
                </a:solidFill>
                <a:latin typeface="Calibri"/>
              </a:defRPr>
            </a:pPr>
            <a:r>
              <a:t>Key Features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91440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783080" y="1645920"/>
            <a:ext cx="548640" cy="548640"/>
          </a:xfrm>
          <a:prstGeom prst="ellipse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09728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Calibri"/>
              </a:defRPr>
            </a:pPr>
            <a:r>
              <a:t>Feature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9728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Calibri"/>
              </a:defRPr>
            </a:pPr>
            <a:r>
              <a:t>Description of feature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338328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4251960" y="1645920"/>
            <a:ext cx="548640" cy="548640"/>
          </a:xfrm>
          <a:prstGeom prst="ellipse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356616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Calibri"/>
              </a:defRPr>
            </a:pPr>
            <a:r>
              <a:t>Feature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616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Calibri"/>
              </a:defRPr>
            </a:pPr>
            <a:r>
              <a:t>Description of feature</a:t>
            </a:r>
          </a:p>
        </p:txBody>
      </p:sp>
      <p:sp>
        <p:nvSpPr>
          <p:cNvPr id="12" name="Rounded Rectangle 11"/>
          <p:cNvSpPr/>
          <p:nvPr/>
        </p:nvSpPr>
        <p:spPr>
          <a:xfrm>
            <a:off x="5852160" y="1371600"/>
            <a:ext cx="2286000" cy="256032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Oval 12"/>
          <p:cNvSpPr/>
          <p:nvPr/>
        </p:nvSpPr>
        <p:spPr>
          <a:xfrm>
            <a:off x="6720840" y="1645920"/>
            <a:ext cx="548640" cy="548640"/>
          </a:xfrm>
          <a:prstGeom prst="ellipse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TextBox 13"/>
          <p:cNvSpPr txBox="1"/>
          <p:nvPr/>
        </p:nvSpPr>
        <p:spPr>
          <a:xfrm>
            <a:off x="6035040" y="2377440"/>
            <a:ext cx="192024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000" b="1">
                <a:solidFill>
                  <a:srgbClr val="212121"/>
                </a:solidFill>
                <a:latin typeface="Calibri"/>
              </a:defRPr>
            </a:pPr>
            <a:r>
              <a:t>Feature 3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035040" y="2926080"/>
            <a:ext cx="1920240" cy="8229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400" b="0">
                <a:solidFill>
                  <a:srgbClr val="757575"/>
                </a:solidFill>
                <a:latin typeface="Calibri"/>
              </a:defRPr>
            </a:pPr>
            <a:r>
              <a:t>Description of feature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3600" b="1">
                <a:solidFill>
                  <a:srgbClr val="2962FF"/>
                </a:solidFill>
                <a:latin typeface="Calibri"/>
              </a:defRPr>
            </a:pPr>
            <a:r>
              <a:t>Data Insights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85800" y="1600200"/>
            <a:ext cx="7772400" cy="2926080"/>
          </a:xfrm>
          <a:prstGeom prst="roundRect">
            <a:avLst/>
          </a:prstGeom>
          <a:solidFill>
            <a:srgbClr val="F5F7FA"/>
          </a:solidFill>
          <a:ln w="12700">
            <a:solidFill>
              <a:srgbClr val="2962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5F7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ounded Rectangle 2"/>
          <p:cNvSpPr/>
          <p:nvPr/>
        </p:nvSpPr>
        <p:spPr>
          <a:xfrm>
            <a:off x="1371600" y="1371600"/>
            <a:ext cx="6400800" cy="2286000"/>
          </a:xfrm>
          <a:prstGeom prst="round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1828800" y="1737360"/>
            <a:ext cx="5486400" cy="13716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800" b="0">
                <a:solidFill>
                  <a:srgbClr val="212121"/>
                </a:solidFill>
                <a:latin typeface="Calibri"/>
              </a:defRPr>
            </a:pPr>
            <a:r>
              <a:t>"Inspiring quote or key message"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200400"/>
            <a:ext cx="548640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Calibri"/>
              </a:defRPr>
            </a:pPr>
            <a:r>
              <a:t>- Author Name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685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FFFFFF"/>
                </a:solidFill>
                <a:latin typeface="Calibri"/>
              </a:defRPr>
            </a:pPr>
            <a:r>
              <a:t>Left Section</a:t>
            </a:r>
          </a:p>
          <a:p/>
          <a:p>
            <a:r>
              <a:t>Content here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257800" y="1371600"/>
            <a:ext cx="3200400" cy="22860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l">
              <a:defRPr sz="2000" b="0">
                <a:solidFill>
                  <a:srgbClr val="212121"/>
                </a:solidFill>
                <a:latin typeface="Calibri"/>
              </a:defRPr>
            </a:pPr>
            <a:r>
              <a:t>Right Section</a:t>
            </a:r>
          </a:p>
          <a:p/>
          <a:p>
            <a:r>
              <a:t>Content here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685800" y="685800"/>
            <a:ext cx="777240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2962FF"/>
                </a:solidFill>
                <a:latin typeface="Calibri"/>
              </a:defRPr>
            </a:pPr>
            <a:r>
              <a:t>Timeline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371600" y="2743200"/>
            <a:ext cx="6400800" cy="73152"/>
          </a:xfrm>
          <a:prstGeom prst="roundRect">
            <a:avLst/>
          </a:prstGeom>
          <a:solidFill>
            <a:srgbClr val="1565C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Oval 4"/>
          <p:cNvSpPr/>
          <p:nvPr/>
        </p:nvSpPr>
        <p:spPr>
          <a:xfrm>
            <a:off x="1691640" y="2606040"/>
            <a:ext cx="274320" cy="274320"/>
          </a:xfrm>
          <a:prstGeom prst="ellipse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128016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Calibri"/>
              </a:defRPr>
            </a:pPr>
            <a:r>
              <a:t>Step 1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28016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Calibri"/>
              </a:defRPr>
            </a:pPr>
            <a:r>
              <a:t>Description</a:t>
            </a:r>
          </a:p>
        </p:txBody>
      </p:sp>
      <p:sp>
        <p:nvSpPr>
          <p:cNvPr id="8" name="Oval 7"/>
          <p:cNvSpPr/>
          <p:nvPr/>
        </p:nvSpPr>
        <p:spPr>
          <a:xfrm>
            <a:off x="3337560" y="2606040"/>
            <a:ext cx="274320" cy="274320"/>
          </a:xfrm>
          <a:prstGeom prst="ellipse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2926079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Calibri"/>
              </a:defRPr>
            </a:pPr>
            <a:r>
              <a:t>Step 2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926079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Calibri"/>
              </a:defRPr>
            </a:pPr>
            <a:r>
              <a:t>Description</a:t>
            </a:r>
          </a:p>
        </p:txBody>
      </p:sp>
      <p:sp>
        <p:nvSpPr>
          <p:cNvPr id="11" name="Oval 10"/>
          <p:cNvSpPr/>
          <p:nvPr/>
        </p:nvSpPr>
        <p:spPr>
          <a:xfrm>
            <a:off x="4983479" y="2606040"/>
            <a:ext cx="274320" cy="274320"/>
          </a:xfrm>
          <a:prstGeom prst="ellipse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457200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Calibri"/>
              </a:defRPr>
            </a:pPr>
            <a:r>
              <a:t>Step 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7200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Calibri"/>
              </a:defRPr>
            </a:pPr>
            <a:r>
              <a:t>Description</a:t>
            </a:r>
          </a:p>
        </p:txBody>
      </p:sp>
      <p:sp>
        <p:nvSpPr>
          <p:cNvPr id="14" name="Oval 13"/>
          <p:cNvSpPr/>
          <p:nvPr/>
        </p:nvSpPr>
        <p:spPr>
          <a:xfrm>
            <a:off x="6629400" y="2606040"/>
            <a:ext cx="274320" cy="274320"/>
          </a:xfrm>
          <a:prstGeom prst="ellipse">
            <a:avLst/>
          </a:prstGeom>
          <a:solidFill>
            <a:srgbClr val="2962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6217920" y="1920240"/>
            <a:ext cx="1097280" cy="36576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1">
                <a:solidFill>
                  <a:srgbClr val="212121"/>
                </a:solidFill>
                <a:latin typeface="Calibri"/>
              </a:defRPr>
            </a:pPr>
            <a:r>
              <a:t>Step 4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217920" y="3108960"/>
            <a:ext cx="1097280" cy="54864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200" b="0">
                <a:solidFill>
                  <a:srgbClr val="757575"/>
                </a:solidFill>
                <a:latin typeface="Calibri"/>
              </a:defRPr>
            </a:pPr>
            <a:r>
              <a:t>Description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1828800" y="1371600"/>
            <a:ext cx="5486400" cy="16459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9600" b="1">
                <a:solidFill>
                  <a:srgbClr val="2962FF"/>
                </a:solidFill>
                <a:latin typeface="Calibri"/>
              </a:defRPr>
            </a:pPr>
            <a:r>
              <a:t>95%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3200400"/>
            <a:ext cx="5486400" cy="73152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2400" b="0">
                <a:solidFill>
                  <a:srgbClr val="212121"/>
                </a:solidFill>
                <a:latin typeface="Calibri"/>
              </a:defRPr>
            </a:pPr>
            <a:r>
              <a:t>Customer Satisfaction Rate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86000" y="4023360"/>
            <a:ext cx="4572000" cy="45720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>
              <a:defRPr sz="1600" b="0">
                <a:solidFill>
                  <a:srgbClr val="757575"/>
                </a:solidFill>
                <a:latin typeface="Calibri"/>
              </a:defRPr>
            </a:pPr>
            <a:r>
              <a:t>Based on 2024 survey results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