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Trebuchet MS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FFFFF"/>
                </a:solidFill>
                <a:latin typeface="Trebuchet MS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Trebuchet MS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796B"/>
                </a:solidFill>
                <a:latin typeface="Trebuchet MS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Trebuchet MS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796B"/>
                </a:solidFill>
                <a:latin typeface="Trebuchet MS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Trebuchet MS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796B"/>
                </a:solidFill>
                <a:latin typeface="Trebuchet MS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Trebuchet MS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rebuchet MS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rebuchet MS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rebuchet MS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Trebuchet MS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rebuchet MS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rebuchet MS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rebuchet MS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rebuchet MS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Trebuchet MS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  <a:latin typeface="Trebuchet MS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E0F7FA"/>
          </a:solidFill>
          <a:ln w="12700">
            <a:solidFill>
              <a:srgbClr val="007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E0F7FA"/>
          </a:solidFill>
          <a:ln w="12700">
            <a:solidFill>
              <a:srgbClr val="0096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00796B"/>
                </a:solidFill>
                <a:latin typeface="Trebuchet MS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FFEB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Trebuchet MS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E0F7FA"/>
          </a:solidFill>
          <a:ln w="25400">
            <a:solidFill>
              <a:srgbClr val="007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Trebuchet MS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Trebuchet MS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Trebuchet MS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Trebuchet MS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E0F7FA"/>
          </a:solidFill>
          <a:ln w="12700">
            <a:solidFill>
              <a:srgbClr val="007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212121"/>
                </a:solidFill>
                <a:latin typeface="Trebuchet MS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Trebuchet MS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Trebuchet MS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Trebuchet MS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796B"/>
                </a:solidFill>
                <a:latin typeface="Trebuchet MS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0096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rebuchet MS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rebuchet MS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rebuchet MS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rebuchet MS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rebuchet MS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rebuchet MS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0079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Trebuchet MS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Trebuchet MS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00796B"/>
                </a:solidFill>
                <a:latin typeface="Trebuchet MS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Trebuchet MS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Trebuchet MS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