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Verdana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Verdana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Verdana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65100"/>
                </a:solidFill>
                <a:latin typeface="Verdana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65100"/>
                </a:solidFill>
                <a:latin typeface="Verdana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Verdan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65100"/>
                </a:solidFill>
                <a:latin typeface="Verdana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Verdan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65100"/>
                </a:solidFill>
                <a:latin typeface="Verdana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Verdan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65100"/>
                </a:solidFill>
                <a:latin typeface="Verdana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Verdana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Verdana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Verdana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Verdana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Verdana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Verdana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Verdana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Verdana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65100"/>
                </a:solidFill>
                <a:latin typeface="Verdana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Verdana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Verdana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Verdana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Verdana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Verdana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Verdana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65100"/>
                </a:solidFill>
                <a:latin typeface="Verdana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FFF8F5"/>
          </a:solidFill>
          <a:ln w="12700">
            <a:solidFill>
              <a:srgbClr val="E65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FFF8F5"/>
          </a:solidFill>
          <a:ln w="12700">
            <a:solidFill>
              <a:srgbClr val="FB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E65100"/>
                </a:solidFill>
                <a:latin typeface="Verdana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65100"/>
                </a:solidFill>
                <a:latin typeface="Verdana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Verdana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FFF8F5"/>
          </a:solidFill>
          <a:ln w="25400">
            <a:solidFill>
              <a:srgbClr val="E65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65100"/>
                </a:solidFill>
                <a:latin typeface="Verdana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Verdana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Verdana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Verdana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Verdana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Verdana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Verdana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65100"/>
                </a:solidFill>
                <a:latin typeface="Verdana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FFF8F5"/>
          </a:solidFill>
          <a:ln w="12700">
            <a:solidFill>
              <a:srgbClr val="E65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8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Verdana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Verdana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Verdana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Verdana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65100"/>
                </a:solidFill>
                <a:latin typeface="Verdana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Verdana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Verdana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Verdana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Verdana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Verdana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Verdana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E65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Verdana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Verdana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E65100"/>
                </a:solidFill>
                <a:latin typeface="Verdana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Verdana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Verdana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