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74" r:id="rId10"/>
    <p:sldId id="273" r:id="rId11"/>
    <p:sldId id="272" r:id="rId12"/>
    <p:sldId id="271" r:id="rId13"/>
    <p:sldId id="270" r:id="rId14"/>
    <p:sldId id="268" r:id="rId15"/>
    <p:sldId id="267" r:id="rId16"/>
    <p:sldId id="266" r:id="rId17"/>
    <p:sldId id="265" r:id="rId18"/>
    <p:sldId id="264" r:id="rId19"/>
    <p:sldId id="275" r:id="rId20"/>
    <p:sldId id="277" r:id="rId21"/>
    <p:sldId id="278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2B44-781A-A93C-4C18-70234268A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AC296-C1C9-7EC7-39BA-3792DAEE6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FBF1-1C32-B027-9ED3-96A8DE4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AF52-348C-5F50-51E0-D92A67D0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F6B9-43B0-028D-4C10-22B8661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9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3ADC-062E-69EE-63AB-DD545B8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75723-EDAB-BA30-154C-F6C58EF80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E10B-249A-A091-9EB8-70467591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80B29-B5EB-6136-B9C9-17E957DB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3FDE-90FE-169D-065D-4D2C914E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6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85E42-40E7-2C9E-6B23-9D385597A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ED30D-7431-E2BC-0F66-0D91DD8D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5518-1CD7-22B1-8DAB-41F81595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53FD-91D4-98FC-2472-003A812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67DD-E325-DEFC-D1A9-34AB1438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C1D-8830-75A4-6230-197C17FC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2CD3-0361-6B7B-CA9C-A5C631FB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9B5F-BEF1-217C-8187-372D0E7B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1AE9-07C3-856A-0772-BAB4949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9028-5839-6446-3D80-2E7259C5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0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321C-9052-D5E7-25F2-378716FE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11C1-FA0A-50EF-D066-A50F8F38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F165-09BB-EFE8-1A57-5821ADBB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1420-2471-41A4-F573-C8136AE4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A3D54-4F86-8ED0-A47C-4FCD186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B6F1-CED6-163D-8514-310933E0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C063-D81E-571F-DEFC-0EDA19B13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014B-BD55-F3C7-100D-F412EEEA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FC2E-BEBB-DBC2-BD6D-CA71F266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6CE2-1D94-EC1B-1217-3A260908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C94C2-EEF1-77FE-2A4B-5A693963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6B0A-4486-152D-A6E6-2DA07805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0F970-16F4-F09F-81BE-F71612F2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C8505-5DC8-B47E-C6D0-E85E34D96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A31B-1B88-65D3-469C-78795036A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29065-356B-825F-4244-E3D7A01D1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D8E68-A7CD-53FB-163F-6867DBDC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4B21E-679B-E85A-8668-2B9173DD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E8791-593A-B2E2-F9A5-76117359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8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0CF-530B-ACC0-51CE-82BDF09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D1F38-BA1E-A571-7EC8-9C80EC9D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9403-5BC1-BD01-A1CB-314593E5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DDF26-C7ED-5931-19FD-09B40620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6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EB018-5E3C-E54D-A995-75764E44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68B9A-0FD8-35A3-CEB7-726C30D8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DEEA-E1C4-37C5-C2DB-91CFCA81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2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7E01-4BB5-5177-DFC2-950A6FF1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C170-92E1-EF1A-6354-FC6A069D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45C5-B7AD-C23B-002F-3ED259AA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7C01-DAF2-268A-C5C5-E3BD785C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904D9-8D65-04A8-72DE-3BA2212D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C14C-7433-472E-C69C-70305C5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090D-DA9E-E2AB-93A8-C531EADE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82CCE-ABF9-C5B1-A58C-F70348E75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4A6B-1372-4601-AB8A-3EE296CF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D5876-DD84-4456-00A4-DFC23F31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DC2E-712C-4EB7-3DC3-A8310CE6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231EF-FB02-E685-4C6B-DE49B50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5283-9722-15E6-E2AF-6EA4B6B0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066F7-CB4E-4A7D-0F35-24A5F5F3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CF74-B2A3-F3DC-6E38-64FD4DEA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0EEFE-DED2-4BA9-B904-809345899160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58087-AAD8-C21F-8E69-B288FF3A6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3766-6D0A-41F5-E5BC-F7DF26186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16A03-E290-4533-9986-6441E0D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B56-9F1C-008F-B3FE-75FDC023C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PHONE DATA EDA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534F4-1DAE-9ACF-5F5A-4528AFDBE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group of different cell phones">
            <a:extLst>
              <a:ext uri="{FF2B5EF4-FFF2-40B4-BE49-F238E27FC236}">
                <a16:creationId xmlns:a16="http://schemas.microsoft.com/office/drawing/2014/main" id="{E35F7E62-9DF6-7006-AD44-818FF2EC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8" y="3016045"/>
            <a:ext cx="9871586" cy="26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6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5D43-E47A-25BA-1354-C1394F1C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Phone by Display Size</a:t>
            </a:r>
          </a:p>
        </p:txBody>
      </p:sp>
      <p:pic>
        <p:nvPicPr>
          <p:cNvPr id="9" name="Content Placeholder 8" descr="A screenshot of a graph">
            <a:extLst>
              <a:ext uri="{FF2B5EF4-FFF2-40B4-BE49-F238E27FC236}">
                <a16:creationId xmlns:a16="http://schemas.microsoft.com/office/drawing/2014/main" id="{E7475DFC-5375-9076-8E04-FB6627DEC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503"/>
            <a:ext cx="9090967" cy="4351338"/>
          </a:xfrm>
        </p:spPr>
      </p:pic>
    </p:spTree>
    <p:extLst>
      <p:ext uri="{BB962C8B-B14F-4D97-AF65-F5344CB8AC3E}">
        <p14:creationId xmlns:p14="http://schemas.microsoft.com/office/powerpoint/2010/main" val="372522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489A-EC66-EDB7-D93C-F1129B3B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Phones by RAM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665945-53E5-AD6B-4AEA-F815D2111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9898626" cy="4601957"/>
          </a:xfrm>
        </p:spPr>
      </p:pic>
    </p:spTree>
    <p:extLst>
      <p:ext uri="{BB962C8B-B14F-4D97-AF65-F5344CB8AC3E}">
        <p14:creationId xmlns:p14="http://schemas.microsoft.com/office/powerpoint/2010/main" val="299366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AD4-1878-105C-4B1B-2DCE6471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Phones by ROM</a:t>
            </a:r>
            <a:endParaRPr lang="en-IN" dirty="0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D45FFCB-27BC-E105-2837-BC4B9574D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7333"/>
            <a:ext cx="8767916" cy="4690448"/>
          </a:xfrm>
        </p:spPr>
      </p:pic>
    </p:spTree>
    <p:extLst>
      <p:ext uri="{BB962C8B-B14F-4D97-AF65-F5344CB8AC3E}">
        <p14:creationId xmlns:p14="http://schemas.microsoft.com/office/powerpoint/2010/main" val="29996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17F1-1756-B8D8-52A2-C11695D8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Phones by Display</a:t>
            </a:r>
            <a:endParaRPr lang="en-IN" dirty="0"/>
          </a:p>
        </p:txBody>
      </p:sp>
      <p:pic>
        <p:nvPicPr>
          <p:cNvPr id="5" name="Content Placeholder 4" descr="A screen shot of a computer screen">
            <a:extLst>
              <a:ext uri="{FF2B5EF4-FFF2-40B4-BE49-F238E27FC236}">
                <a16:creationId xmlns:a16="http://schemas.microsoft.com/office/drawing/2014/main" id="{0A54D322-121F-790F-C901-5C602136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7184923" cy="4802187"/>
          </a:xfrm>
        </p:spPr>
      </p:pic>
    </p:spTree>
    <p:extLst>
      <p:ext uri="{BB962C8B-B14F-4D97-AF65-F5344CB8AC3E}">
        <p14:creationId xmlns:p14="http://schemas.microsoft.com/office/powerpoint/2010/main" val="382593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DE03-3B73-C951-C7D0-1475328B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Phones by Pricing</a:t>
            </a:r>
            <a:endParaRPr lang="en-IN" dirty="0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24A96FCD-0A9E-286E-DE56-CBA28339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59" y="1592365"/>
            <a:ext cx="7759254" cy="4690448"/>
          </a:xfrm>
        </p:spPr>
      </p:pic>
    </p:spTree>
    <p:extLst>
      <p:ext uri="{BB962C8B-B14F-4D97-AF65-F5344CB8AC3E}">
        <p14:creationId xmlns:p14="http://schemas.microsoft.com/office/powerpoint/2010/main" val="184053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05C0-7BEE-EDE4-4504-7DE48AFA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rgbClr val="FF0000"/>
                </a:solidFill>
              </a:rPr>
              <a:t>Bivariate</a:t>
            </a:r>
            <a:r>
              <a:rPr lang="en-IN" sz="4800" dirty="0"/>
              <a:t>  Analysis</a:t>
            </a:r>
          </a:p>
        </p:txBody>
      </p:sp>
    </p:spTree>
    <p:extLst>
      <p:ext uri="{BB962C8B-B14F-4D97-AF65-F5344CB8AC3E}">
        <p14:creationId xmlns:p14="http://schemas.microsoft.com/office/powerpoint/2010/main" val="373144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5C8-3725-56F5-3CFE-E606C5A4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Comparing bivariate analysis on Price and Rating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6E876-8389-0335-D8B6-CACD234B9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8555"/>
            <a:ext cx="10515600" cy="4124805"/>
          </a:xfrm>
        </p:spPr>
      </p:pic>
    </p:spTree>
    <p:extLst>
      <p:ext uri="{BB962C8B-B14F-4D97-AF65-F5344CB8AC3E}">
        <p14:creationId xmlns:p14="http://schemas.microsoft.com/office/powerpoint/2010/main" val="3964375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876C-75B7-50CA-3680-6365D752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Comparing bivariate analysis on ROM and Rating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9BED11-E617-6D5F-C080-E777BA22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351"/>
            <a:ext cx="10515600" cy="4307886"/>
          </a:xfrm>
        </p:spPr>
      </p:pic>
    </p:spTree>
    <p:extLst>
      <p:ext uri="{BB962C8B-B14F-4D97-AF65-F5344CB8AC3E}">
        <p14:creationId xmlns:p14="http://schemas.microsoft.com/office/powerpoint/2010/main" val="333847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2B76-42AE-00FC-85FE-C453E13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269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Comparing bivariate analysis on RAM and Rating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76E724-586F-A978-AD7F-7347DD8719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1844430"/>
            <a:ext cx="10515600" cy="4273969"/>
          </a:xfrm>
        </p:spPr>
      </p:pic>
    </p:spTree>
    <p:extLst>
      <p:ext uri="{BB962C8B-B14F-4D97-AF65-F5344CB8AC3E}">
        <p14:creationId xmlns:p14="http://schemas.microsoft.com/office/powerpoint/2010/main" val="429253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FD-6E6C-95C0-209A-4AAAD804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Train-test Splitting the model and getting accuracy score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143BBA-610E-0E5E-36F8-7B1EFA22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6432"/>
            <a:ext cx="10515600" cy="3569724"/>
          </a:xfrm>
        </p:spPr>
      </p:pic>
    </p:spTree>
    <p:extLst>
      <p:ext uri="{BB962C8B-B14F-4D97-AF65-F5344CB8AC3E}">
        <p14:creationId xmlns:p14="http://schemas.microsoft.com/office/powerpoint/2010/main" val="30771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418-D1AE-83DC-021D-47ADDBA6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IN" sz="3200" b="1" dirty="0"/>
              <a:t>Libraries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B4B0-C1D4-5808-C753-0D9FE563B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Matplotlib</a:t>
            </a:r>
          </a:p>
          <a:p>
            <a:r>
              <a:rPr lang="en-IN" dirty="0"/>
              <a:t>Seaborn</a:t>
            </a:r>
          </a:p>
          <a:p>
            <a:r>
              <a:rPr lang="en-IN" dirty="0" err="1"/>
              <a:t>Sklearn</a:t>
            </a:r>
            <a:endParaRPr lang="en-IN" dirty="0"/>
          </a:p>
          <a:p>
            <a:r>
              <a:rPr lang="en-IN" dirty="0" err="1"/>
              <a:t>Train_test_split</a:t>
            </a:r>
            <a:endParaRPr lang="en-IN" dirty="0"/>
          </a:p>
          <a:p>
            <a:r>
              <a:rPr lang="en-IN" dirty="0" err="1"/>
              <a:t>Random_Forest_Classifier</a:t>
            </a:r>
            <a:r>
              <a:rPr lang="en-IN" dirty="0"/>
              <a:t> 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 err="1"/>
              <a:t>GridSearch_CV</a:t>
            </a:r>
            <a:r>
              <a:rPr lang="en-IN" dirty="0"/>
              <a:t> </a:t>
            </a:r>
          </a:p>
          <a:p>
            <a:r>
              <a:rPr lang="en-IN" dirty="0">
                <a:effectLst/>
                <a:latin typeface="Aptos" panose="020B0004020202020204" pitchFamily="34" charset="0"/>
              </a:rPr>
              <a:t>Pipeline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84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F30C-4E5A-EB4E-C084-E74E2117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Fine Tunning the model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73AB0A-9121-6A5E-8064-A20B96BE8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812"/>
            <a:ext cx="10515600" cy="4110964"/>
          </a:xfrm>
        </p:spPr>
      </p:pic>
    </p:spTree>
    <p:extLst>
      <p:ext uri="{BB962C8B-B14F-4D97-AF65-F5344CB8AC3E}">
        <p14:creationId xmlns:p14="http://schemas.microsoft.com/office/powerpoint/2010/main" val="262264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6BA6-0F82-9F0D-D388-469A6637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Pipeline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C685BD-9491-C6D9-24EF-03EE6D648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1309"/>
            <a:ext cx="10515600" cy="2620336"/>
          </a:xfrm>
        </p:spPr>
      </p:pic>
    </p:spTree>
    <p:extLst>
      <p:ext uri="{BB962C8B-B14F-4D97-AF65-F5344CB8AC3E}">
        <p14:creationId xmlns:p14="http://schemas.microsoft.com/office/powerpoint/2010/main" val="428560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BE97-7A62-ECF4-E27D-8DCA5130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Again finding the accuracy after fine tunning</a:t>
            </a:r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167AED3A-02EA-3737-B771-3AB197EAB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960"/>
            <a:ext cx="10515600" cy="2170812"/>
          </a:xfrm>
        </p:spPr>
      </p:pic>
    </p:spTree>
    <p:extLst>
      <p:ext uri="{BB962C8B-B14F-4D97-AF65-F5344CB8AC3E}">
        <p14:creationId xmlns:p14="http://schemas.microsoft.com/office/powerpoint/2010/main" val="198079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05D5-BD96-C156-CB7F-3E64E02BB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729"/>
            <a:ext cx="10515600" cy="36992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011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F4F9-A531-C3E6-70E3-C2A68B83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54B9F497-4832-5A22-678A-0C0D1A6DC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29831" cy="4351338"/>
          </a:xfrm>
        </p:spPr>
      </p:pic>
    </p:spTree>
    <p:extLst>
      <p:ext uri="{BB962C8B-B14F-4D97-AF65-F5344CB8AC3E}">
        <p14:creationId xmlns:p14="http://schemas.microsoft.com/office/powerpoint/2010/main" val="386803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375C-FB71-24EC-1E88-1EAFBE00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the Column Name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55F05A-082A-C45E-C873-6ADE382B1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2518"/>
            <a:ext cx="10515600" cy="3414531"/>
          </a:xfrm>
        </p:spPr>
      </p:pic>
    </p:spTree>
    <p:extLst>
      <p:ext uri="{BB962C8B-B14F-4D97-AF65-F5344CB8AC3E}">
        <p14:creationId xmlns:p14="http://schemas.microsoft.com/office/powerpoint/2010/main" val="389436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D67E-0E8A-E260-81B3-03BE9469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the Column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FCA4906-EDDB-776F-70F8-CDB7D4E79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06" y="1535040"/>
            <a:ext cx="10515600" cy="4020185"/>
          </a:xfrm>
        </p:spPr>
      </p:pic>
    </p:spTree>
    <p:extLst>
      <p:ext uri="{BB962C8B-B14F-4D97-AF65-F5344CB8AC3E}">
        <p14:creationId xmlns:p14="http://schemas.microsoft.com/office/powerpoint/2010/main" val="180575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81C2-77EF-CB0B-593A-08BBE7EA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the missing values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DF95A53-CCF2-A16A-3EBC-DAD8BB5C2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8" y="1463888"/>
            <a:ext cx="10515600" cy="4543622"/>
          </a:xfrm>
        </p:spPr>
      </p:pic>
    </p:spTree>
    <p:extLst>
      <p:ext uri="{BB962C8B-B14F-4D97-AF65-F5344CB8AC3E}">
        <p14:creationId xmlns:p14="http://schemas.microsoft.com/office/powerpoint/2010/main" val="242764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C00C-6CFF-4A1A-5A6C-ED99AEF1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Dropping the </a:t>
            </a:r>
            <a:r>
              <a:rPr lang="en-IN" dirty="0" err="1"/>
              <a:t>NaN</a:t>
            </a:r>
            <a:r>
              <a:rPr lang="en-IN" dirty="0"/>
              <a:t> values 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7D2713D-449B-0435-FA23-C18A5D85F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040"/>
            <a:ext cx="10515600" cy="4411818"/>
          </a:xfrm>
        </p:spPr>
      </p:pic>
    </p:spTree>
    <p:extLst>
      <p:ext uri="{BB962C8B-B14F-4D97-AF65-F5344CB8AC3E}">
        <p14:creationId xmlns:p14="http://schemas.microsoft.com/office/powerpoint/2010/main" val="301374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1EF1D-2DB4-9E66-906B-CA13337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4800"/>
              <a:t>Univariate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EF76-4342-BFEB-043D-260AE54C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Top 10 Phones by battery</a:t>
            </a:r>
            <a:endParaRPr lang="en-IN" sz="22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901A4486-320C-33D6-6F4A-6BB68EE44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011680"/>
            <a:ext cx="11098948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3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AC7-9F20-9420-56AA-668BD589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Phones by Camera</a:t>
            </a:r>
            <a:endParaRPr lang="en-IN" dirty="0"/>
          </a:p>
        </p:txBody>
      </p:sp>
      <p:pic>
        <p:nvPicPr>
          <p:cNvPr id="5" name="Content Placeholder 4" descr="A screenshot of a pie chart">
            <a:extLst>
              <a:ext uri="{FF2B5EF4-FFF2-40B4-BE49-F238E27FC236}">
                <a16:creationId xmlns:a16="http://schemas.microsoft.com/office/drawing/2014/main" id="{4906C1A8-C4F2-B1B4-82CF-EC42E4114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1140919" cy="4523299"/>
          </a:xfrm>
        </p:spPr>
      </p:pic>
    </p:spTree>
    <p:extLst>
      <p:ext uri="{BB962C8B-B14F-4D97-AF65-F5344CB8AC3E}">
        <p14:creationId xmlns:p14="http://schemas.microsoft.com/office/powerpoint/2010/main" val="241282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125</Words>
  <Application>Microsoft Office PowerPoint</Application>
  <PresentationFormat>Widescreen</PresentationFormat>
  <Paragraphs>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Office Theme</vt:lpstr>
      <vt:lpstr>PHONE DATA EDA  </vt:lpstr>
      <vt:lpstr>Libraries used </vt:lpstr>
      <vt:lpstr>Pre-Processing </vt:lpstr>
      <vt:lpstr>Renaming the Column Name </vt:lpstr>
      <vt:lpstr>Splitting the Column</vt:lpstr>
      <vt:lpstr>Finding the missing values </vt:lpstr>
      <vt:lpstr>Dropping the NaN values </vt:lpstr>
      <vt:lpstr>Univariate Analysis</vt:lpstr>
      <vt:lpstr>Top 10 Phones by Camera</vt:lpstr>
      <vt:lpstr>Top 10 Phone by Display Size</vt:lpstr>
      <vt:lpstr>Top 10 Phones by RAM</vt:lpstr>
      <vt:lpstr>Top 10 Phones by ROM</vt:lpstr>
      <vt:lpstr>Top 10 Phones by Display</vt:lpstr>
      <vt:lpstr>Top 10 Phones by Pricing</vt:lpstr>
      <vt:lpstr>PowerPoint Presentation</vt:lpstr>
      <vt:lpstr>Comparing bivariate analysis on Price and Rating</vt:lpstr>
      <vt:lpstr>Comparing bivariate analysis on ROM and Rating</vt:lpstr>
      <vt:lpstr>Comparing bivariate analysis on RAM and Rating</vt:lpstr>
      <vt:lpstr>Train-test Splitting the model and getting accuracy score </vt:lpstr>
      <vt:lpstr>Fine Tunning the model </vt:lpstr>
      <vt:lpstr>Making Pipeline</vt:lpstr>
      <vt:lpstr>Again finding the accuracy after fine tunning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nishad</dc:creator>
  <cp:lastModifiedBy>pankaj nishad</cp:lastModifiedBy>
  <cp:revision>35</cp:revision>
  <dcterms:created xsi:type="dcterms:W3CDTF">2024-09-19T08:02:42Z</dcterms:created>
  <dcterms:modified xsi:type="dcterms:W3CDTF">2024-09-19T10:39:31Z</dcterms:modified>
</cp:coreProperties>
</file>