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405E74-91D3-4C75-906A-4D0126FB1F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91B6A4-9745-46E4-87FA-912A196F9F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18-04-2024 23:23:39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0B4A9B0-D324-427E-A6B7-52F6F02E8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2024-04-18T17:53:40Z</dcterms:created>
  <dcterms:modified xsi:type="dcterms:W3CDTF">2024-04-18T17:53:40Z</dcterms:modified>
</cp:coreProperties>
</file>