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FD3B-D49C-4AF5-A9B5-38E4325E78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E424-44B9-44C2-83D3-AE822F91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514350"/>
            <a:ext cx="93154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519112"/>
            <a:ext cx="91630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7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Pankaj</dc:creator>
  <cp:lastModifiedBy>Kumar, Pankaj</cp:lastModifiedBy>
  <cp:revision>1</cp:revision>
  <dcterms:created xsi:type="dcterms:W3CDTF">2020-04-27T11:38:17Z</dcterms:created>
  <dcterms:modified xsi:type="dcterms:W3CDTF">2020-04-27T11:38:23Z</dcterms:modified>
</cp:coreProperties>
</file>