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70" r:id="rId6"/>
    <p:sldId id="272" r:id="rId7"/>
    <p:sldId id="279" r:id="rId8"/>
    <p:sldId id="278" r:id="rId9"/>
    <p:sldId id="281" r:id="rId10"/>
    <p:sldId id="282" r:id="rId11"/>
    <p:sldId id="283" r:id="rId12"/>
    <p:sldId id="280" r:id="rId13"/>
    <p:sldId id="271" r:id="rId14"/>
    <p:sldId id="273" r:id="rId15"/>
    <p:sldId id="284" r:id="rId16"/>
    <p:sldId id="285" r:id="rId17"/>
    <p:sldId id="287" r:id="rId18"/>
    <p:sldId id="275" r:id="rId19"/>
    <p:sldId id="286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95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7C625-E7A0-4A08-8FDA-6F40FB26F3B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70D4F-1352-4399-B8E1-8AA06BC3BA61}">
      <dgm:prSet phldrT="[Text]"/>
      <dgm:spPr/>
      <dgm:t>
        <a:bodyPr/>
        <a:lstStyle/>
        <a:p>
          <a:r>
            <a:rPr lang="en-US" dirty="0" smtClean="0"/>
            <a:t>Language A</a:t>
          </a:r>
          <a:endParaRPr lang="en-US" dirty="0"/>
        </a:p>
      </dgm:t>
    </dgm:pt>
    <dgm:pt modelId="{CBB0D754-5442-4C05-A27F-703F88BF101F}" type="parTrans" cxnId="{CD77659C-4A8F-442D-8B14-A7BE63E944C3}">
      <dgm:prSet/>
      <dgm:spPr/>
      <dgm:t>
        <a:bodyPr/>
        <a:lstStyle/>
        <a:p>
          <a:endParaRPr lang="en-US"/>
        </a:p>
      </dgm:t>
    </dgm:pt>
    <dgm:pt modelId="{76E28F38-2EFE-4C57-B8F4-9CC2EB883AEF}" type="sibTrans" cxnId="{CD77659C-4A8F-442D-8B14-A7BE63E944C3}">
      <dgm:prSet/>
      <dgm:spPr/>
      <dgm:t>
        <a:bodyPr/>
        <a:lstStyle/>
        <a:p>
          <a:endParaRPr lang="en-US"/>
        </a:p>
      </dgm:t>
    </dgm:pt>
    <dgm:pt modelId="{C7EF6FF6-C2A4-4206-9D36-42C61F94A552}">
      <dgm:prSet phldrT="[Text]"/>
      <dgm:spPr/>
      <dgm:t>
        <a:bodyPr/>
        <a:lstStyle/>
        <a:p>
          <a:r>
            <a:rPr lang="en-US" dirty="0" smtClean="0"/>
            <a:t>Map</a:t>
          </a:r>
        </a:p>
        <a:p>
          <a:r>
            <a:rPr lang="en-US" dirty="0" smtClean="0"/>
            <a:t>A to B</a:t>
          </a:r>
          <a:endParaRPr lang="en-US" dirty="0"/>
        </a:p>
      </dgm:t>
    </dgm:pt>
    <dgm:pt modelId="{3619C41C-0270-4E92-A31A-8DA614A89E44}" type="parTrans" cxnId="{75125BA6-1B67-4CC7-B639-30740AA8257E}">
      <dgm:prSet/>
      <dgm:spPr/>
      <dgm:t>
        <a:bodyPr/>
        <a:lstStyle/>
        <a:p>
          <a:endParaRPr lang="en-US"/>
        </a:p>
      </dgm:t>
    </dgm:pt>
    <dgm:pt modelId="{3BD2D98B-E091-4D64-B8A0-0DEFFAA1A579}" type="sibTrans" cxnId="{75125BA6-1B67-4CC7-B639-30740AA8257E}">
      <dgm:prSet/>
      <dgm:spPr/>
      <dgm:t>
        <a:bodyPr/>
        <a:lstStyle/>
        <a:p>
          <a:endParaRPr lang="en-US"/>
        </a:p>
      </dgm:t>
    </dgm:pt>
    <dgm:pt modelId="{AE197899-E626-4891-AF45-B4D34429B904}">
      <dgm:prSet phldrT="[Text]"/>
      <dgm:spPr/>
      <dgm:t>
        <a:bodyPr/>
        <a:lstStyle/>
        <a:p>
          <a:r>
            <a:rPr lang="en-US" dirty="0" smtClean="0"/>
            <a:t>Language B</a:t>
          </a:r>
          <a:endParaRPr lang="en-US" dirty="0"/>
        </a:p>
      </dgm:t>
    </dgm:pt>
    <dgm:pt modelId="{ACA11601-7D39-4C86-B6FB-4BE28F07915F}" type="parTrans" cxnId="{AE4A5068-A0F4-4DC4-8D93-45BDA5042966}">
      <dgm:prSet/>
      <dgm:spPr/>
      <dgm:t>
        <a:bodyPr/>
        <a:lstStyle/>
        <a:p>
          <a:endParaRPr lang="en-US"/>
        </a:p>
      </dgm:t>
    </dgm:pt>
    <dgm:pt modelId="{FDE3643A-5BA6-4032-924F-B383BBA88A5D}" type="sibTrans" cxnId="{AE4A5068-A0F4-4DC4-8D93-45BDA5042966}">
      <dgm:prSet/>
      <dgm:spPr/>
      <dgm:t>
        <a:bodyPr/>
        <a:lstStyle/>
        <a:p>
          <a:endParaRPr lang="en-US"/>
        </a:p>
      </dgm:t>
    </dgm:pt>
    <dgm:pt modelId="{482583F4-75BD-4AC0-9887-FCD604EE1C14}">
      <dgm:prSet phldrT="[Text]"/>
      <dgm:spPr/>
      <dgm:t>
        <a:bodyPr/>
        <a:lstStyle/>
        <a:p>
          <a:r>
            <a:rPr lang="en-US" dirty="0" smtClean="0"/>
            <a:t>Map</a:t>
          </a:r>
        </a:p>
        <a:p>
          <a:r>
            <a:rPr lang="en-US" dirty="0" smtClean="0"/>
            <a:t>B to A</a:t>
          </a:r>
          <a:endParaRPr lang="en-US" dirty="0"/>
        </a:p>
      </dgm:t>
    </dgm:pt>
    <dgm:pt modelId="{4BAEA5ED-0A5B-4CDB-B0FC-D6EA9BCA4AE0}" type="parTrans" cxnId="{E7648394-777B-46E3-98F6-1882312A0A64}">
      <dgm:prSet/>
      <dgm:spPr/>
      <dgm:t>
        <a:bodyPr/>
        <a:lstStyle/>
        <a:p>
          <a:endParaRPr lang="en-US"/>
        </a:p>
      </dgm:t>
    </dgm:pt>
    <dgm:pt modelId="{2E7FF209-FB33-408C-BCD1-0FA3B9E78719}" type="sibTrans" cxnId="{E7648394-777B-46E3-98F6-1882312A0A64}">
      <dgm:prSet/>
      <dgm:spPr/>
      <dgm:t>
        <a:bodyPr/>
        <a:lstStyle/>
        <a:p>
          <a:endParaRPr lang="en-US"/>
        </a:p>
      </dgm:t>
    </dgm:pt>
    <dgm:pt modelId="{DE84F681-6A65-4937-8CF0-64CDFD4224A4}" type="pres">
      <dgm:prSet presAssocID="{A707C625-E7A0-4A08-8FDA-6F40FB26F3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54C68B-AA72-4E4B-ACA1-720A43D050A9}" type="pres">
      <dgm:prSet presAssocID="{39270D4F-1352-4399-B8E1-8AA06BC3BA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BA30C-B923-48FE-A7A5-C7CCC1A47233}" type="pres">
      <dgm:prSet presAssocID="{39270D4F-1352-4399-B8E1-8AA06BC3BA61}" presName="spNode" presStyleCnt="0"/>
      <dgm:spPr/>
    </dgm:pt>
    <dgm:pt modelId="{2ECCD8CB-F5D7-4CAB-8D54-F9264F2D98ED}" type="pres">
      <dgm:prSet presAssocID="{76E28F38-2EFE-4C57-B8F4-9CC2EB883AEF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4C16630-C7D0-4E10-B776-79022D81C842}" type="pres">
      <dgm:prSet presAssocID="{C7EF6FF6-C2A4-4206-9D36-42C61F94A5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872B6-1780-42FC-A240-20F45BFFE2F7}" type="pres">
      <dgm:prSet presAssocID="{C7EF6FF6-C2A4-4206-9D36-42C61F94A552}" presName="spNode" presStyleCnt="0"/>
      <dgm:spPr/>
    </dgm:pt>
    <dgm:pt modelId="{8ABA04A8-C3D8-4B0C-8C0D-685FE57600DE}" type="pres">
      <dgm:prSet presAssocID="{3BD2D98B-E091-4D64-B8A0-0DEFFAA1A579}" presName="sibTrans" presStyleLbl="sibTrans1D1" presStyleIdx="1" presStyleCnt="4"/>
      <dgm:spPr/>
      <dgm:t>
        <a:bodyPr/>
        <a:lstStyle/>
        <a:p>
          <a:endParaRPr lang="en-US"/>
        </a:p>
      </dgm:t>
    </dgm:pt>
    <dgm:pt modelId="{2A155151-B99B-4E0C-B8AB-3AF3CE482603}" type="pres">
      <dgm:prSet presAssocID="{AE197899-E626-4891-AF45-B4D34429B9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4F661-0921-4292-8677-461EC328E23B}" type="pres">
      <dgm:prSet presAssocID="{AE197899-E626-4891-AF45-B4D34429B904}" presName="spNode" presStyleCnt="0"/>
      <dgm:spPr/>
    </dgm:pt>
    <dgm:pt modelId="{DE7B76D4-CD91-4A0E-BC87-2ECCBD03DF0C}" type="pres">
      <dgm:prSet presAssocID="{FDE3643A-5BA6-4032-924F-B383BBA88A5D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36AED9F-134E-4A0A-8832-60D434DC7BAB}" type="pres">
      <dgm:prSet presAssocID="{482583F4-75BD-4AC0-9887-FCD604EE1C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176CC-F428-4C50-8179-2173719A91A7}" type="pres">
      <dgm:prSet presAssocID="{482583F4-75BD-4AC0-9887-FCD604EE1C14}" presName="spNode" presStyleCnt="0"/>
      <dgm:spPr/>
    </dgm:pt>
    <dgm:pt modelId="{8DE73727-20C5-4854-A6B9-943D9F24EE6A}" type="pres">
      <dgm:prSet presAssocID="{2E7FF209-FB33-408C-BCD1-0FA3B9E78719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AE4A5068-A0F4-4DC4-8D93-45BDA5042966}" srcId="{A707C625-E7A0-4A08-8FDA-6F40FB26F3B5}" destId="{AE197899-E626-4891-AF45-B4D34429B904}" srcOrd="2" destOrd="0" parTransId="{ACA11601-7D39-4C86-B6FB-4BE28F07915F}" sibTransId="{FDE3643A-5BA6-4032-924F-B383BBA88A5D}"/>
    <dgm:cxn modelId="{E046C9A1-6D89-4108-9031-B48668277DE0}" type="presOf" srcId="{482583F4-75BD-4AC0-9887-FCD604EE1C14}" destId="{636AED9F-134E-4A0A-8832-60D434DC7BAB}" srcOrd="0" destOrd="0" presId="urn:microsoft.com/office/officeart/2005/8/layout/cycle5"/>
    <dgm:cxn modelId="{91B12F59-E96B-4746-9F3C-FD2F198E12C1}" type="presOf" srcId="{AE197899-E626-4891-AF45-B4D34429B904}" destId="{2A155151-B99B-4E0C-B8AB-3AF3CE482603}" srcOrd="0" destOrd="0" presId="urn:microsoft.com/office/officeart/2005/8/layout/cycle5"/>
    <dgm:cxn modelId="{C816BC38-DE79-4940-AFE7-9D51CEAAE63F}" type="presOf" srcId="{C7EF6FF6-C2A4-4206-9D36-42C61F94A552}" destId="{B4C16630-C7D0-4E10-B776-79022D81C842}" srcOrd="0" destOrd="0" presId="urn:microsoft.com/office/officeart/2005/8/layout/cycle5"/>
    <dgm:cxn modelId="{6AD6115B-97CE-48B8-9054-CA7572C1BF43}" type="presOf" srcId="{2E7FF209-FB33-408C-BCD1-0FA3B9E78719}" destId="{8DE73727-20C5-4854-A6B9-943D9F24EE6A}" srcOrd="0" destOrd="0" presId="urn:microsoft.com/office/officeart/2005/8/layout/cycle5"/>
    <dgm:cxn modelId="{C7D47286-63DD-4872-89A6-6527ADB8D05E}" type="presOf" srcId="{FDE3643A-5BA6-4032-924F-B383BBA88A5D}" destId="{DE7B76D4-CD91-4A0E-BC87-2ECCBD03DF0C}" srcOrd="0" destOrd="0" presId="urn:microsoft.com/office/officeart/2005/8/layout/cycle5"/>
    <dgm:cxn modelId="{75125BA6-1B67-4CC7-B639-30740AA8257E}" srcId="{A707C625-E7A0-4A08-8FDA-6F40FB26F3B5}" destId="{C7EF6FF6-C2A4-4206-9D36-42C61F94A552}" srcOrd="1" destOrd="0" parTransId="{3619C41C-0270-4E92-A31A-8DA614A89E44}" sibTransId="{3BD2D98B-E091-4D64-B8A0-0DEFFAA1A579}"/>
    <dgm:cxn modelId="{E7648394-777B-46E3-98F6-1882312A0A64}" srcId="{A707C625-E7A0-4A08-8FDA-6F40FB26F3B5}" destId="{482583F4-75BD-4AC0-9887-FCD604EE1C14}" srcOrd="3" destOrd="0" parTransId="{4BAEA5ED-0A5B-4CDB-B0FC-D6EA9BCA4AE0}" sibTransId="{2E7FF209-FB33-408C-BCD1-0FA3B9E78719}"/>
    <dgm:cxn modelId="{A9758492-5031-422E-AD94-F1C2F6DA8E14}" type="presOf" srcId="{76E28F38-2EFE-4C57-B8F4-9CC2EB883AEF}" destId="{2ECCD8CB-F5D7-4CAB-8D54-F9264F2D98ED}" srcOrd="0" destOrd="0" presId="urn:microsoft.com/office/officeart/2005/8/layout/cycle5"/>
    <dgm:cxn modelId="{F87D07C4-E2AB-4A2C-A34E-43FDBE055783}" type="presOf" srcId="{39270D4F-1352-4399-B8E1-8AA06BC3BA61}" destId="{5F54C68B-AA72-4E4B-ACA1-720A43D050A9}" srcOrd="0" destOrd="0" presId="urn:microsoft.com/office/officeart/2005/8/layout/cycle5"/>
    <dgm:cxn modelId="{1A3AAB09-79B9-4CAA-B5FD-84E2C7DD0A1C}" type="presOf" srcId="{3BD2D98B-E091-4D64-B8A0-0DEFFAA1A579}" destId="{8ABA04A8-C3D8-4B0C-8C0D-685FE57600DE}" srcOrd="0" destOrd="0" presId="urn:microsoft.com/office/officeart/2005/8/layout/cycle5"/>
    <dgm:cxn modelId="{0926F8C1-BFAF-41B0-98B7-4272C2F1F9BC}" type="presOf" srcId="{A707C625-E7A0-4A08-8FDA-6F40FB26F3B5}" destId="{DE84F681-6A65-4937-8CF0-64CDFD4224A4}" srcOrd="0" destOrd="0" presId="urn:microsoft.com/office/officeart/2005/8/layout/cycle5"/>
    <dgm:cxn modelId="{CD77659C-4A8F-442D-8B14-A7BE63E944C3}" srcId="{A707C625-E7A0-4A08-8FDA-6F40FB26F3B5}" destId="{39270D4F-1352-4399-B8E1-8AA06BC3BA61}" srcOrd="0" destOrd="0" parTransId="{CBB0D754-5442-4C05-A27F-703F88BF101F}" sibTransId="{76E28F38-2EFE-4C57-B8F4-9CC2EB883AEF}"/>
    <dgm:cxn modelId="{E214008F-4E72-4F1A-8460-C80E19399CED}" type="presParOf" srcId="{DE84F681-6A65-4937-8CF0-64CDFD4224A4}" destId="{5F54C68B-AA72-4E4B-ACA1-720A43D050A9}" srcOrd="0" destOrd="0" presId="urn:microsoft.com/office/officeart/2005/8/layout/cycle5"/>
    <dgm:cxn modelId="{086FC722-0538-4773-B054-65CA74648015}" type="presParOf" srcId="{DE84F681-6A65-4937-8CF0-64CDFD4224A4}" destId="{6DCBA30C-B923-48FE-A7A5-C7CCC1A47233}" srcOrd="1" destOrd="0" presId="urn:microsoft.com/office/officeart/2005/8/layout/cycle5"/>
    <dgm:cxn modelId="{F62CD3F0-E308-41E3-B1DA-82405AB7EF9E}" type="presParOf" srcId="{DE84F681-6A65-4937-8CF0-64CDFD4224A4}" destId="{2ECCD8CB-F5D7-4CAB-8D54-F9264F2D98ED}" srcOrd="2" destOrd="0" presId="urn:microsoft.com/office/officeart/2005/8/layout/cycle5"/>
    <dgm:cxn modelId="{D93F923D-8E04-4B28-928B-F752DBF96AC2}" type="presParOf" srcId="{DE84F681-6A65-4937-8CF0-64CDFD4224A4}" destId="{B4C16630-C7D0-4E10-B776-79022D81C842}" srcOrd="3" destOrd="0" presId="urn:microsoft.com/office/officeart/2005/8/layout/cycle5"/>
    <dgm:cxn modelId="{83A5AF23-F5AA-4CC1-9968-225E4D617648}" type="presParOf" srcId="{DE84F681-6A65-4937-8CF0-64CDFD4224A4}" destId="{380872B6-1780-42FC-A240-20F45BFFE2F7}" srcOrd="4" destOrd="0" presId="urn:microsoft.com/office/officeart/2005/8/layout/cycle5"/>
    <dgm:cxn modelId="{1BFB9EC9-4B12-4707-94C8-73ED3A8376B8}" type="presParOf" srcId="{DE84F681-6A65-4937-8CF0-64CDFD4224A4}" destId="{8ABA04A8-C3D8-4B0C-8C0D-685FE57600DE}" srcOrd="5" destOrd="0" presId="urn:microsoft.com/office/officeart/2005/8/layout/cycle5"/>
    <dgm:cxn modelId="{58CE9ABD-2453-4900-A039-AE2B440AF388}" type="presParOf" srcId="{DE84F681-6A65-4937-8CF0-64CDFD4224A4}" destId="{2A155151-B99B-4E0C-B8AB-3AF3CE482603}" srcOrd="6" destOrd="0" presId="urn:microsoft.com/office/officeart/2005/8/layout/cycle5"/>
    <dgm:cxn modelId="{FA5FBF47-5CDB-4F48-B6D4-A44583A59B80}" type="presParOf" srcId="{DE84F681-6A65-4937-8CF0-64CDFD4224A4}" destId="{4F44F661-0921-4292-8677-461EC328E23B}" srcOrd="7" destOrd="0" presId="urn:microsoft.com/office/officeart/2005/8/layout/cycle5"/>
    <dgm:cxn modelId="{E33DE9A6-F9FD-48E6-80DD-217EF6877328}" type="presParOf" srcId="{DE84F681-6A65-4937-8CF0-64CDFD4224A4}" destId="{DE7B76D4-CD91-4A0E-BC87-2ECCBD03DF0C}" srcOrd="8" destOrd="0" presId="urn:microsoft.com/office/officeart/2005/8/layout/cycle5"/>
    <dgm:cxn modelId="{45586781-B04A-4FD2-94AB-D80F4F4FAE21}" type="presParOf" srcId="{DE84F681-6A65-4937-8CF0-64CDFD4224A4}" destId="{636AED9F-134E-4A0A-8832-60D434DC7BAB}" srcOrd="9" destOrd="0" presId="urn:microsoft.com/office/officeart/2005/8/layout/cycle5"/>
    <dgm:cxn modelId="{17AF26C2-B5D4-48E5-BC2F-B8DA4D2827FD}" type="presParOf" srcId="{DE84F681-6A65-4937-8CF0-64CDFD4224A4}" destId="{904176CC-F428-4C50-8179-2173719A91A7}" srcOrd="10" destOrd="0" presId="urn:microsoft.com/office/officeart/2005/8/layout/cycle5"/>
    <dgm:cxn modelId="{822FDFC4-E410-497B-9BF3-8DE75067D7E1}" type="presParOf" srcId="{DE84F681-6A65-4937-8CF0-64CDFD4224A4}" destId="{8DE73727-20C5-4854-A6B9-943D9F24EE6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18B5E-416A-4FCF-A370-C30B2D15B9D4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CECEF-37EA-48A5-89B7-81079BA503A1}">
      <dgm:prSet phldrT="[Text]"/>
      <dgm:spPr/>
      <dgm:t>
        <a:bodyPr/>
        <a:lstStyle/>
        <a:p>
          <a:r>
            <a:rPr lang="en-US" dirty="0" smtClean="0"/>
            <a:t>Cross-lingual alignment</a:t>
          </a:r>
          <a:endParaRPr lang="en-US" dirty="0"/>
        </a:p>
      </dgm:t>
    </dgm:pt>
    <dgm:pt modelId="{1C96C4B8-F74A-4BFD-8A7D-1281C30CA2FD}" type="parTrans" cxnId="{F29E7276-F7A8-49F8-9E2D-9FBFE5A8E46C}">
      <dgm:prSet/>
      <dgm:spPr/>
      <dgm:t>
        <a:bodyPr/>
        <a:lstStyle/>
        <a:p>
          <a:endParaRPr lang="en-US"/>
        </a:p>
      </dgm:t>
    </dgm:pt>
    <dgm:pt modelId="{650389E1-ADCD-4253-A016-DE15CBA36B85}" type="sibTrans" cxnId="{F29E7276-F7A8-49F8-9E2D-9FBFE5A8E46C}">
      <dgm:prSet/>
      <dgm:spPr/>
      <dgm:t>
        <a:bodyPr/>
        <a:lstStyle/>
        <a:p>
          <a:endParaRPr lang="en-US"/>
        </a:p>
      </dgm:t>
    </dgm:pt>
    <dgm:pt modelId="{24C96269-B3C0-4EBA-B485-A4DC42C3ED1A}">
      <dgm:prSet phldrT="[Text]" custT="1"/>
      <dgm:spPr/>
      <dgm:t>
        <a:bodyPr/>
        <a:lstStyle/>
        <a:p>
          <a:r>
            <a:rPr lang="en-US" sz="2000" dirty="0" smtClean="0"/>
            <a:t>Alignment for</a:t>
          </a:r>
        </a:p>
        <a:p>
          <a:r>
            <a:rPr lang="en-US" sz="2000" dirty="0" smtClean="0"/>
            <a:t>NL[i]</a:t>
          </a:r>
          <a:endParaRPr lang="en-US" sz="2000" dirty="0"/>
        </a:p>
      </dgm:t>
    </dgm:pt>
    <dgm:pt modelId="{D683E93F-2A10-4D03-A084-00DC3027DAAB}" type="parTrans" cxnId="{695C3176-5A89-496D-AE4C-B95ADA9F1EB7}">
      <dgm:prSet/>
      <dgm:spPr/>
      <dgm:t>
        <a:bodyPr/>
        <a:lstStyle/>
        <a:p>
          <a:endParaRPr lang="en-US"/>
        </a:p>
      </dgm:t>
    </dgm:pt>
    <dgm:pt modelId="{89C137E2-F872-444C-9E8C-8EC507CBC5C5}" type="sibTrans" cxnId="{695C3176-5A89-496D-AE4C-B95ADA9F1EB7}">
      <dgm:prSet/>
      <dgm:spPr/>
      <dgm:t>
        <a:bodyPr/>
        <a:lstStyle/>
        <a:p>
          <a:endParaRPr lang="en-US"/>
        </a:p>
      </dgm:t>
    </dgm:pt>
    <dgm:pt modelId="{3AEFBEB5-C354-47E1-91A1-8A8CF3B2E381}">
      <dgm:prSet phldrT="[Text]"/>
      <dgm:spPr/>
      <dgm:t>
        <a:bodyPr/>
        <a:lstStyle/>
        <a:p>
          <a:r>
            <a:rPr lang="en-US" dirty="0" smtClean="0"/>
            <a:t>NL[i] sentences expressed in L0</a:t>
          </a:r>
        </a:p>
        <a:p>
          <a:r>
            <a:rPr lang="en-US" dirty="0" smtClean="0"/>
            <a:t>(from corpus)</a:t>
          </a:r>
          <a:endParaRPr lang="en-US" dirty="0"/>
        </a:p>
      </dgm:t>
    </dgm:pt>
    <dgm:pt modelId="{03B22830-5348-4A0C-B067-57713CBE27F1}" type="parTrans" cxnId="{F0E2D919-41A4-46CC-82D7-E3C57B3A527E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85AB6367-5A09-420E-9A41-F5293E174143}" type="sibTrans" cxnId="{F0E2D919-41A4-46CC-82D7-E3C57B3A527E}">
      <dgm:prSet/>
      <dgm:spPr/>
      <dgm:t>
        <a:bodyPr/>
        <a:lstStyle/>
        <a:p>
          <a:endParaRPr lang="en-US"/>
        </a:p>
      </dgm:t>
    </dgm:pt>
    <dgm:pt modelId="{C393B073-2810-4D39-85EA-2416AD7A40F2}">
      <dgm:prSet phldrT="[Text]" custT="1"/>
      <dgm:spPr/>
      <dgm:t>
        <a:bodyPr/>
        <a:lstStyle/>
        <a:p>
          <a:r>
            <a:rPr lang="en-US" sz="2000" dirty="0" smtClean="0"/>
            <a:t>NL[i] sentences</a:t>
          </a:r>
        </a:p>
        <a:p>
          <a:r>
            <a:rPr lang="en-US" sz="2000" dirty="0" smtClean="0"/>
            <a:t>(from corpus)</a:t>
          </a:r>
          <a:endParaRPr lang="en-US" sz="2000" dirty="0"/>
        </a:p>
      </dgm:t>
    </dgm:pt>
    <dgm:pt modelId="{99CAB2B3-A600-435B-84A6-B90F37021FA8}" type="parTrans" cxnId="{B3E93E1B-4FE0-4ACD-86E1-F9EE45AEBBA1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99D291EE-5DC8-4251-A087-91C26E83EB7E}" type="sibTrans" cxnId="{B3E93E1B-4FE0-4ACD-86E1-F9EE45AEBBA1}">
      <dgm:prSet/>
      <dgm:spPr/>
      <dgm:t>
        <a:bodyPr/>
        <a:lstStyle/>
        <a:p>
          <a:endParaRPr lang="en-US"/>
        </a:p>
      </dgm:t>
    </dgm:pt>
    <dgm:pt modelId="{5868E32C-8E5A-4775-B9A6-14FC11A9F10C}" type="pres">
      <dgm:prSet presAssocID="{30F18B5E-416A-4FCF-A370-C30B2D15B9D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80B15-B243-43BF-AF2B-109AC1507768}" type="pres">
      <dgm:prSet presAssocID="{8A1CECEF-37EA-48A5-89B7-81079BA503A1}" presName="centerShape" presStyleLbl="node0" presStyleIdx="0" presStyleCnt="1" custLinFactNeighborX="-2057" custLinFactNeighborY="-16639"/>
      <dgm:spPr/>
      <dgm:t>
        <a:bodyPr/>
        <a:lstStyle/>
        <a:p>
          <a:endParaRPr lang="en-US"/>
        </a:p>
      </dgm:t>
    </dgm:pt>
    <dgm:pt modelId="{5C00DFFC-3993-4DE4-AB11-4E970E8CB1AC}" type="pres">
      <dgm:prSet presAssocID="{D683E93F-2A10-4D03-A084-00DC3027DAAB}" presName="parTrans" presStyleLbl="sibTrans2D1" presStyleIdx="0" presStyleCnt="3"/>
      <dgm:spPr/>
      <dgm:t>
        <a:bodyPr/>
        <a:lstStyle/>
        <a:p>
          <a:endParaRPr lang="en-US"/>
        </a:p>
      </dgm:t>
    </dgm:pt>
    <dgm:pt modelId="{379BDBC4-8BC0-4D88-9C9F-A9131E7C2E9F}" type="pres">
      <dgm:prSet presAssocID="{D683E93F-2A10-4D03-A084-00DC3027DAA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1391C76-405D-4EB8-AB37-99BF5F3163A8}" type="pres">
      <dgm:prSet presAssocID="{24C96269-B3C0-4EBA-B485-A4DC42C3ED1A}" presName="node" presStyleLbl="node1" presStyleIdx="0" presStyleCnt="3" custScaleX="150694" custScaleY="150694" custRadScaleRad="148253" custRadScaleInc="127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E97A2-A42B-4A23-82AF-70E543A83C79}" type="pres">
      <dgm:prSet presAssocID="{03B22830-5348-4A0C-B067-57713CBE27F1}" presName="parTrans" presStyleLbl="sibTrans2D1" presStyleIdx="1" presStyleCnt="3"/>
      <dgm:spPr/>
      <dgm:t>
        <a:bodyPr/>
        <a:lstStyle/>
        <a:p>
          <a:endParaRPr lang="en-US"/>
        </a:p>
      </dgm:t>
    </dgm:pt>
    <dgm:pt modelId="{9F6D3A2A-0D6B-4358-84A0-E72FC821B12A}" type="pres">
      <dgm:prSet presAssocID="{03B22830-5348-4A0C-B067-57713CBE27F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76701B1-A15A-4D38-BE5D-DD29D7E9E7C1}" type="pres">
      <dgm:prSet presAssocID="{3AEFBEB5-C354-47E1-91A1-8A8CF3B2E381}" presName="node" presStyleLbl="node1" presStyleIdx="1" presStyleCnt="3" custScaleX="145625" custScaleY="145625" custRadScaleRad="116269" custRadScaleInc="229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BE045-DDAB-4077-8D89-C7942B04E22B}" type="pres">
      <dgm:prSet presAssocID="{99CAB2B3-A600-435B-84A6-B90F37021FA8}" presName="parTrans" presStyleLbl="sibTrans2D1" presStyleIdx="2" presStyleCnt="3"/>
      <dgm:spPr/>
      <dgm:t>
        <a:bodyPr/>
        <a:lstStyle/>
        <a:p>
          <a:endParaRPr lang="en-US"/>
        </a:p>
      </dgm:t>
    </dgm:pt>
    <dgm:pt modelId="{93DE6DE1-57FC-42A5-8FA5-2491097A0036}" type="pres">
      <dgm:prSet presAssocID="{99CAB2B3-A600-435B-84A6-B90F37021F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5B8CCA5-1ECC-438C-9CCF-CD43DC29F540}" type="pres">
      <dgm:prSet presAssocID="{C393B073-2810-4D39-85EA-2416AD7A40F2}" presName="node" presStyleLbl="node1" presStyleIdx="2" presStyleCnt="3" custScaleX="135724" custScaleY="135724" custRadScaleRad="147176" custRadScaleInc="112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FA85B-A946-4EEF-836A-3360EC275700}" type="presOf" srcId="{3AEFBEB5-C354-47E1-91A1-8A8CF3B2E381}" destId="{F76701B1-A15A-4D38-BE5D-DD29D7E9E7C1}" srcOrd="0" destOrd="0" presId="urn:microsoft.com/office/officeart/2005/8/layout/radial5"/>
    <dgm:cxn modelId="{79498B60-701F-49C8-812D-DF18CB5D6D1E}" type="presOf" srcId="{D683E93F-2A10-4D03-A084-00DC3027DAAB}" destId="{5C00DFFC-3993-4DE4-AB11-4E970E8CB1AC}" srcOrd="0" destOrd="0" presId="urn:microsoft.com/office/officeart/2005/8/layout/radial5"/>
    <dgm:cxn modelId="{F29E7276-F7A8-49F8-9E2D-9FBFE5A8E46C}" srcId="{30F18B5E-416A-4FCF-A370-C30B2D15B9D4}" destId="{8A1CECEF-37EA-48A5-89B7-81079BA503A1}" srcOrd="0" destOrd="0" parTransId="{1C96C4B8-F74A-4BFD-8A7D-1281C30CA2FD}" sibTransId="{650389E1-ADCD-4253-A016-DE15CBA36B85}"/>
    <dgm:cxn modelId="{B3E93E1B-4FE0-4ACD-86E1-F9EE45AEBBA1}" srcId="{8A1CECEF-37EA-48A5-89B7-81079BA503A1}" destId="{C393B073-2810-4D39-85EA-2416AD7A40F2}" srcOrd="2" destOrd="0" parTransId="{99CAB2B3-A600-435B-84A6-B90F37021FA8}" sibTransId="{99D291EE-5DC8-4251-A087-91C26E83EB7E}"/>
    <dgm:cxn modelId="{E4F0F344-6E29-4F4B-8EA3-6B893FAF2816}" type="presOf" srcId="{30F18B5E-416A-4FCF-A370-C30B2D15B9D4}" destId="{5868E32C-8E5A-4775-B9A6-14FC11A9F10C}" srcOrd="0" destOrd="0" presId="urn:microsoft.com/office/officeart/2005/8/layout/radial5"/>
    <dgm:cxn modelId="{E1A87322-A7D8-466E-826F-9F4DEA4EE0C3}" type="presOf" srcId="{99CAB2B3-A600-435B-84A6-B90F37021FA8}" destId="{93DE6DE1-57FC-42A5-8FA5-2491097A0036}" srcOrd="1" destOrd="0" presId="urn:microsoft.com/office/officeart/2005/8/layout/radial5"/>
    <dgm:cxn modelId="{FB53DD19-003D-41D5-89E0-0AEA8958797F}" type="presOf" srcId="{D683E93F-2A10-4D03-A084-00DC3027DAAB}" destId="{379BDBC4-8BC0-4D88-9C9F-A9131E7C2E9F}" srcOrd="1" destOrd="0" presId="urn:microsoft.com/office/officeart/2005/8/layout/radial5"/>
    <dgm:cxn modelId="{EEFFE03D-B919-4E99-994F-A937BD7029D0}" type="presOf" srcId="{24C96269-B3C0-4EBA-B485-A4DC42C3ED1A}" destId="{11391C76-405D-4EB8-AB37-99BF5F3163A8}" srcOrd="0" destOrd="0" presId="urn:microsoft.com/office/officeart/2005/8/layout/radial5"/>
    <dgm:cxn modelId="{695C3176-5A89-496D-AE4C-B95ADA9F1EB7}" srcId="{8A1CECEF-37EA-48A5-89B7-81079BA503A1}" destId="{24C96269-B3C0-4EBA-B485-A4DC42C3ED1A}" srcOrd="0" destOrd="0" parTransId="{D683E93F-2A10-4D03-A084-00DC3027DAAB}" sibTransId="{89C137E2-F872-444C-9E8C-8EC507CBC5C5}"/>
    <dgm:cxn modelId="{70A4E8A9-8DAD-42EA-929B-DE201019BF20}" type="presOf" srcId="{8A1CECEF-37EA-48A5-89B7-81079BA503A1}" destId="{06680B15-B243-43BF-AF2B-109AC1507768}" srcOrd="0" destOrd="0" presId="urn:microsoft.com/office/officeart/2005/8/layout/radial5"/>
    <dgm:cxn modelId="{A01B6B7B-B73B-46BE-869D-5B80BE658BA8}" type="presOf" srcId="{99CAB2B3-A600-435B-84A6-B90F37021FA8}" destId="{541BE045-DDAB-4077-8D89-C7942B04E22B}" srcOrd="0" destOrd="0" presId="urn:microsoft.com/office/officeart/2005/8/layout/radial5"/>
    <dgm:cxn modelId="{BADD9C31-9FD4-4389-87E6-668C98938244}" type="presOf" srcId="{C393B073-2810-4D39-85EA-2416AD7A40F2}" destId="{15B8CCA5-1ECC-438C-9CCF-CD43DC29F540}" srcOrd="0" destOrd="0" presId="urn:microsoft.com/office/officeart/2005/8/layout/radial5"/>
    <dgm:cxn modelId="{F0E2D919-41A4-46CC-82D7-E3C57B3A527E}" srcId="{8A1CECEF-37EA-48A5-89B7-81079BA503A1}" destId="{3AEFBEB5-C354-47E1-91A1-8A8CF3B2E381}" srcOrd="1" destOrd="0" parTransId="{03B22830-5348-4A0C-B067-57713CBE27F1}" sibTransId="{85AB6367-5A09-420E-9A41-F5293E174143}"/>
    <dgm:cxn modelId="{2F7977FD-09EB-4370-B6D7-739917100A37}" type="presOf" srcId="{03B22830-5348-4A0C-B067-57713CBE27F1}" destId="{8E6E97A2-A42B-4A23-82AF-70E543A83C79}" srcOrd="0" destOrd="0" presId="urn:microsoft.com/office/officeart/2005/8/layout/radial5"/>
    <dgm:cxn modelId="{2C6AE379-0043-4952-9273-528B182C7B3A}" type="presOf" srcId="{03B22830-5348-4A0C-B067-57713CBE27F1}" destId="{9F6D3A2A-0D6B-4358-84A0-E72FC821B12A}" srcOrd="1" destOrd="0" presId="urn:microsoft.com/office/officeart/2005/8/layout/radial5"/>
    <dgm:cxn modelId="{5713AEDF-CDC8-4F50-953E-D431CCFB9585}" type="presParOf" srcId="{5868E32C-8E5A-4775-B9A6-14FC11A9F10C}" destId="{06680B15-B243-43BF-AF2B-109AC1507768}" srcOrd="0" destOrd="0" presId="urn:microsoft.com/office/officeart/2005/8/layout/radial5"/>
    <dgm:cxn modelId="{877C3632-C73D-4067-9ED1-8642C49B3632}" type="presParOf" srcId="{5868E32C-8E5A-4775-B9A6-14FC11A9F10C}" destId="{5C00DFFC-3993-4DE4-AB11-4E970E8CB1AC}" srcOrd="1" destOrd="0" presId="urn:microsoft.com/office/officeart/2005/8/layout/radial5"/>
    <dgm:cxn modelId="{61BB1100-3EDE-4164-836D-DAC10E888873}" type="presParOf" srcId="{5C00DFFC-3993-4DE4-AB11-4E970E8CB1AC}" destId="{379BDBC4-8BC0-4D88-9C9F-A9131E7C2E9F}" srcOrd="0" destOrd="0" presId="urn:microsoft.com/office/officeart/2005/8/layout/radial5"/>
    <dgm:cxn modelId="{6614A9FC-EE34-4853-8150-1FF3E42C8971}" type="presParOf" srcId="{5868E32C-8E5A-4775-B9A6-14FC11A9F10C}" destId="{11391C76-405D-4EB8-AB37-99BF5F3163A8}" srcOrd="2" destOrd="0" presId="urn:microsoft.com/office/officeart/2005/8/layout/radial5"/>
    <dgm:cxn modelId="{754D6740-51D3-4E87-87C8-FB9887F0F821}" type="presParOf" srcId="{5868E32C-8E5A-4775-B9A6-14FC11A9F10C}" destId="{8E6E97A2-A42B-4A23-82AF-70E543A83C79}" srcOrd="3" destOrd="0" presId="urn:microsoft.com/office/officeart/2005/8/layout/radial5"/>
    <dgm:cxn modelId="{08C85214-7C18-408B-B761-C884DDA6DA1C}" type="presParOf" srcId="{8E6E97A2-A42B-4A23-82AF-70E543A83C79}" destId="{9F6D3A2A-0D6B-4358-84A0-E72FC821B12A}" srcOrd="0" destOrd="0" presId="urn:microsoft.com/office/officeart/2005/8/layout/radial5"/>
    <dgm:cxn modelId="{0059EC00-D16D-49DD-A222-81518A9EA6EF}" type="presParOf" srcId="{5868E32C-8E5A-4775-B9A6-14FC11A9F10C}" destId="{F76701B1-A15A-4D38-BE5D-DD29D7E9E7C1}" srcOrd="4" destOrd="0" presId="urn:microsoft.com/office/officeart/2005/8/layout/radial5"/>
    <dgm:cxn modelId="{4E6260DD-E48C-4A75-860A-4403F2420A0F}" type="presParOf" srcId="{5868E32C-8E5A-4775-B9A6-14FC11A9F10C}" destId="{541BE045-DDAB-4077-8D89-C7942B04E22B}" srcOrd="5" destOrd="0" presId="urn:microsoft.com/office/officeart/2005/8/layout/radial5"/>
    <dgm:cxn modelId="{86103BE8-9FC5-4335-96E7-0B26BA907972}" type="presParOf" srcId="{541BE045-DDAB-4077-8D89-C7942B04E22B}" destId="{93DE6DE1-57FC-42A5-8FA5-2491097A0036}" srcOrd="0" destOrd="0" presId="urn:microsoft.com/office/officeart/2005/8/layout/radial5"/>
    <dgm:cxn modelId="{6AFEA239-D6F0-44F2-9ABE-B0698A5C6B9E}" type="presParOf" srcId="{5868E32C-8E5A-4775-B9A6-14FC11A9F10C}" destId="{15B8CCA5-1ECC-438C-9CCF-CD43DC29F540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61CAD-1409-4F05-BEA8-D00CD884B73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65230-79E8-4CE9-AC49-0778CEB5EA7B}">
      <dgm:prSet phldrT="[Text]"/>
      <dgm:spPr>
        <a:solidFill>
          <a:schemeClr val="accent1">
            <a:hueOff val="0"/>
            <a:satOff val="0"/>
            <a:lumOff val="0"/>
            <a:alpha val="8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Any step expressed in NL[i]</a:t>
          </a:r>
          <a:endParaRPr lang="en-US" dirty="0">
            <a:solidFill>
              <a:schemeClr val="tx1"/>
            </a:solidFill>
          </a:endParaRPr>
        </a:p>
      </dgm:t>
    </dgm:pt>
    <dgm:pt modelId="{67B24C05-60CA-4387-97DE-8BE1AD64F884}" type="parTrans" cxnId="{6964F9E1-3CC6-417E-BA7B-B6C820E8022E}">
      <dgm:prSet/>
      <dgm:spPr/>
      <dgm:t>
        <a:bodyPr/>
        <a:lstStyle/>
        <a:p>
          <a:endParaRPr lang="en-US"/>
        </a:p>
      </dgm:t>
    </dgm:pt>
    <dgm:pt modelId="{DB862101-F438-4391-BEAC-CC582CCA7477}" type="sibTrans" cxnId="{6964F9E1-3CC6-417E-BA7B-B6C820E8022E}">
      <dgm:prSet/>
      <dgm:spPr/>
      <dgm:t>
        <a:bodyPr/>
        <a:lstStyle/>
        <a:p>
          <a:endParaRPr lang="en-US"/>
        </a:p>
      </dgm:t>
    </dgm:pt>
    <dgm:pt modelId="{DDABA36C-2F86-401A-905D-EA263AB6F494}">
      <dgm:prSet phldrT="[Text]"/>
      <dgm:spPr/>
      <dgm:t>
        <a:bodyPr/>
        <a:lstStyle/>
        <a:p>
          <a:r>
            <a:rPr lang="en-US" dirty="0" smtClean="0"/>
            <a:t>Alignment for NL[i]</a:t>
          </a:r>
          <a:endParaRPr lang="en-US" dirty="0"/>
        </a:p>
      </dgm:t>
    </dgm:pt>
    <dgm:pt modelId="{D3B41303-D48A-4386-B8BF-1584D1ED1EC1}" type="parTrans" cxnId="{73EA8EB7-67F2-4373-B0A6-09218AB665E9}">
      <dgm:prSet/>
      <dgm:spPr/>
      <dgm:t>
        <a:bodyPr/>
        <a:lstStyle/>
        <a:p>
          <a:endParaRPr lang="en-US"/>
        </a:p>
      </dgm:t>
    </dgm:pt>
    <dgm:pt modelId="{C72F7E93-2D8F-4A6E-A6D8-85F1B33E4613}" type="sibTrans" cxnId="{73EA8EB7-67F2-4373-B0A6-09218AB665E9}">
      <dgm:prSet/>
      <dgm:spPr/>
      <dgm:t>
        <a:bodyPr/>
        <a:lstStyle/>
        <a:p>
          <a:endParaRPr lang="en-US"/>
        </a:p>
      </dgm:t>
    </dgm:pt>
    <dgm:pt modelId="{5327B120-436E-4380-9269-83BFD13FD2EA}">
      <dgm:prSet phldrT="[Text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Possible L0 sentences</a:t>
          </a:r>
          <a:endParaRPr lang="en-US" dirty="0">
            <a:solidFill>
              <a:schemeClr val="tx1"/>
            </a:solidFill>
          </a:endParaRPr>
        </a:p>
      </dgm:t>
    </dgm:pt>
    <dgm:pt modelId="{D68215A5-927A-441E-9CFB-286E6C20720E}" type="parTrans" cxnId="{6E8A2CA8-5726-40DB-860A-E57B2A7C2AEB}">
      <dgm:prSet/>
      <dgm:spPr/>
      <dgm:t>
        <a:bodyPr/>
        <a:lstStyle/>
        <a:p>
          <a:endParaRPr lang="en-US"/>
        </a:p>
      </dgm:t>
    </dgm:pt>
    <dgm:pt modelId="{ADB2B2AD-434F-4F14-B711-07D28541ADD9}" type="sibTrans" cxnId="{6E8A2CA8-5726-40DB-860A-E57B2A7C2AEB}">
      <dgm:prSet/>
      <dgm:spPr/>
      <dgm:t>
        <a:bodyPr/>
        <a:lstStyle/>
        <a:p>
          <a:endParaRPr lang="en-US"/>
        </a:p>
      </dgm:t>
    </dgm:pt>
    <dgm:pt modelId="{DE4ECECA-FC25-4443-93BA-F33205F74E91}">
      <dgm:prSet phldrT="[Text]"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CF9301A1-39B0-4C46-8E17-BE2618823582}" type="parTrans" cxnId="{9B83B6E6-1ED6-4AFB-AD3B-F723191DDC89}">
      <dgm:prSet/>
      <dgm:spPr/>
      <dgm:t>
        <a:bodyPr/>
        <a:lstStyle/>
        <a:p>
          <a:endParaRPr lang="en-US"/>
        </a:p>
      </dgm:t>
    </dgm:pt>
    <dgm:pt modelId="{9EFFBE17-A885-4E52-BC8B-283AE51DDCEF}" type="sibTrans" cxnId="{9B83B6E6-1ED6-4AFB-AD3B-F723191DDC89}">
      <dgm:prSet/>
      <dgm:spPr/>
      <dgm:t>
        <a:bodyPr/>
        <a:lstStyle/>
        <a:p>
          <a:endParaRPr lang="en-US"/>
        </a:p>
      </dgm:t>
    </dgm:pt>
    <dgm:pt modelId="{F30A88DB-FA11-4B1E-BC13-781E1B5DFB47}">
      <dgm:prSet phldrT="[Text]" custT="1"/>
      <dgm:spPr/>
      <dgm:t>
        <a:bodyPr/>
        <a:lstStyle/>
        <a:p>
          <a:r>
            <a:rPr lang="en-US" sz="2400" dirty="0" smtClean="0"/>
            <a:t>Graphic</a:t>
          </a:r>
          <a:endParaRPr lang="en-US" sz="2400" dirty="0"/>
        </a:p>
      </dgm:t>
    </dgm:pt>
    <dgm:pt modelId="{FFDF580C-210E-4CAF-8583-037A92B28E32}" type="parTrans" cxnId="{860B133C-D825-4539-A2CC-9F418644301B}">
      <dgm:prSet/>
      <dgm:spPr/>
      <dgm:t>
        <a:bodyPr/>
        <a:lstStyle/>
        <a:p>
          <a:endParaRPr lang="en-US"/>
        </a:p>
      </dgm:t>
    </dgm:pt>
    <dgm:pt modelId="{1A27D523-4C12-468E-87D5-ECBAE662E4CC}" type="sibTrans" cxnId="{860B133C-D825-4539-A2CC-9F418644301B}">
      <dgm:prSet/>
      <dgm:spPr/>
      <dgm:t>
        <a:bodyPr/>
        <a:lstStyle/>
        <a:p>
          <a:endParaRPr lang="en-US"/>
        </a:p>
      </dgm:t>
    </dgm:pt>
    <dgm:pt modelId="{374EEF44-72C1-4B8E-B868-490628F5BA2A}" type="pres">
      <dgm:prSet presAssocID="{9B861CAD-1409-4F05-BEA8-D00CD884B73F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F1F25AA-9C61-4E77-A37C-FD8A5ECA6D0F}" type="pres">
      <dgm:prSet presAssocID="{FF665230-79E8-4CE9-AC49-0778CEB5EA7B}" presName="firstNode" presStyleLbl="node1" presStyleIdx="0" presStyleCnt="5" custLinFactNeighborX="-8707" custLinFactNeighborY="-9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9377-6C8F-4BF8-B619-E7E1BF0CF0FD}" type="pres">
      <dgm:prSet presAssocID="{DB862101-F438-4391-BEAC-CC582CCA747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5A687B8-6114-4F85-B794-88BC136B6833}" type="pres">
      <dgm:prSet presAssocID="{DDABA36C-2F86-401A-905D-EA263AB6F494}" presName="middleNode" presStyleCnt="0"/>
      <dgm:spPr/>
    </dgm:pt>
    <dgm:pt modelId="{CAB93744-4C95-415F-8633-1643E64855D0}" type="pres">
      <dgm:prSet presAssocID="{DDABA36C-2F86-401A-905D-EA263AB6F494}" presName="padding" presStyleLbl="node1" presStyleIdx="0" presStyleCnt="5"/>
      <dgm:spPr/>
    </dgm:pt>
    <dgm:pt modelId="{A1C30394-1867-4C8D-AA3D-D71A21610371}" type="pres">
      <dgm:prSet presAssocID="{DDABA36C-2F86-401A-905D-EA263AB6F494}" presName="shape" presStyleLbl="node1" presStyleIdx="1" presStyleCnt="5" custScaleX="154147" custScaleY="154147" custLinFactNeighborX="-10942" custLinFactNeighborY="-18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AB08E-21EF-4D7F-A19B-970ED338E4DF}" type="pres">
      <dgm:prSet presAssocID="{C72F7E93-2D8F-4A6E-A6D8-85F1B33E461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E352E17-5F13-49E0-9882-E95F8A3C8C70}" type="pres">
      <dgm:prSet presAssocID="{5327B120-436E-4380-9269-83BFD13FD2EA}" presName="middleNode" presStyleCnt="0"/>
      <dgm:spPr/>
    </dgm:pt>
    <dgm:pt modelId="{BD38620E-E997-41E1-A8A3-EEE239E42AA2}" type="pres">
      <dgm:prSet presAssocID="{5327B120-436E-4380-9269-83BFD13FD2EA}" presName="padding" presStyleLbl="node1" presStyleIdx="1" presStyleCnt="5"/>
      <dgm:spPr/>
    </dgm:pt>
    <dgm:pt modelId="{D538AFB3-D0E6-486D-88EA-569CDFEAE28E}" type="pres">
      <dgm:prSet presAssocID="{5327B120-436E-4380-9269-83BFD13FD2EA}" presName="shape" presStyleLbl="node1" presStyleIdx="2" presStyleCnt="5" custScaleX="169617" custScaleY="169617" custLinFactNeighborX="1085" custLinFactNeighborY="-9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A671-5B65-4CAA-B611-EA5C9B1E0445}" type="pres">
      <dgm:prSet presAssocID="{ADB2B2AD-434F-4F14-B711-07D28541ADD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7767D36-1A98-4BA1-BA76-4962EC787F1A}" type="pres">
      <dgm:prSet presAssocID="{DE4ECECA-FC25-4443-93BA-F33205F74E91}" presName="middleNode" presStyleCnt="0"/>
      <dgm:spPr/>
    </dgm:pt>
    <dgm:pt modelId="{52DAFC18-105E-482D-A320-1A176056BD23}" type="pres">
      <dgm:prSet presAssocID="{DE4ECECA-FC25-4443-93BA-F33205F74E91}" presName="padding" presStyleLbl="node1" presStyleIdx="2" presStyleCnt="5"/>
      <dgm:spPr/>
    </dgm:pt>
    <dgm:pt modelId="{B299BFE2-04A2-4936-93DC-CA86D189229B}" type="pres">
      <dgm:prSet presAssocID="{DE4ECECA-FC25-4443-93BA-F33205F74E91}" presName="shape" presStyleLbl="node1" presStyleIdx="3" presStyleCnt="5" custScaleX="162579" custScaleY="162579" custLinFactNeighborX="1085" custLinFactNeighborY="14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26AED-55D2-40AE-9E63-B8875215C88D}" type="pres">
      <dgm:prSet presAssocID="{9EFFBE17-A885-4E52-BC8B-283AE51DDCE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41DF1D0-D2BF-4D9E-9187-5C6E8166372A}" type="pres">
      <dgm:prSet presAssocID="{F30A88DB-FA11-4B1E-BC13-781E1B5DFB47}" presName="lastNode" presStyleLbl="node1" presStyleIdx="4" presStyleCnt="5" custLinFactNeighborX="727" custLinFactNeighborY="13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EA8EB7-67F2-4373-B0A6-09218AB665E9}" srcId="{9B861CAD-1409-4F05-BEA8-D00CD884B73F}" destId="{DDABA36C-2F86-401A-905D-EA263AB6F494}" srcOrd="1" destOrd="0" parTransId="{D3B41303-D48A-4386-B8BF-1584D1ED1EC1}" sibTransId="{C72F7E93-2D8F-4A6E-A6D8-85F1B33E4613}"/>
    <dgm:cxn modelId="{0415FF25-AFCB-4617-8F07-9ED754CC8E0E}" type="presOf" srcId="{DDABA36C-2F86-401A-905D-EA263AB6F494}" destId="{A1C30394-1867-4C8D-AA3D-D71A21610371}" srcOrd="0" destOrd="0" presId="urn:microsoft.com/office/officeart/2005/8/layout/bProcess2"/>
    <dgm:cxn modelId="{04EB402E-ACD2-4DC1-B25E-7EA656C9385E}" type="presOf" srcId="{DB862101-F438-4391-BEAC-CC582CCA7477}" destId="{AB549377-6C8F-4BF8-B619-E7E1BF0CF0FD}" srcOrd="0" destOrd="0" presId="urn:microsoft.com/office/officeart/2005/8/layout/bProcess2"/>
    <dgm:cxn modelId="{6E8A2CA8-5726-40DB-860A-E57B2A7C2AEB}" srcId="{9B861CAD-1409-4F05-BEA8-D00CD884B73F}" destId="{5327B120-436E-4380-9269-83BFD13FD2EA}" srcOrd="2" destOrd="0" parTransId="{D68215A5-927A-441E-9CFB-286E6C20720E}" sibTransId="{ADB2B2AD-434F-4F14-B711-07D28541ADD9}"/>
    <dgm:cxn modelId="{9B83B6E6-1ED6-4AFB-AD3B-F723191DDC89}" srcId="{9B861CAD-1409-4F05-BEA8-D00CD884B73F}" destId="{DE4ECECA-FC25-4443-93BA-F33205F74E91}" srcOrd="3" destOrd="0" parTransId="{CF9301A1-39B0-4C46-8E17-BE2618823582}" sibTransId="{9EFFBE17-A885-4E52-BC8B-283AE51DDCEF}"/>
    <dgm:cxn modelId="{FADE9228-D58D-417D-BDB0-7EC3252CB411}" type="presOf" srcId="{F30A88DB-FA11-4B1E-BC13-781E1B5DFB47}" destId="{C41DF1D0-D2BF-4D9E-9187-5C6E8166372A}" srcOrd="0" destOrd="0" presId="urn:microsoft.com/office/officeart/2005/8/layout/bProcess2"/>
    <dgm:cxn modelId="{449BC1EC-C30D-4AD4-8907-0383FB6743E4}" type="presOf" srcId="{9EFFBE17-A885-4E52-BC8B-283AE51DDCEF}" destId="{FCA26AED-55D2-40AE-9E63-B8875215C88D}" srcOrd="0" destOrd="0" presId="urn:microsoft.com/office/officeart/2005/8/layout/bProcess2"/>
    <dgm:cxn modelId="{6964F9E1-3CC6-417E-BA7B-B6C820E8022E}" srcId="{9B861CAD-1409-4F05-BEA8-D00CD884B73F}" destId="{FF665230-79E8-4CE9-AC49-0778CEB5EA7B}" srcOrd="0" destOrd="0" parTransId="{67B24C05-60CA-4387-97DE-8BE1AD64F884}" sibTransId="{DB862101-F438-4391-BEAC-CC582CCA7477}"/>
    <dgm:cxn modelId="{C3F0413E-FD02-4DF7-98EF-F4CD49B50960}" type="presOf" srcId="{DE4ECECA-FC25-4443-93BA-F33205F74E91}" destId="{B299BFE2-04A2-4936-93DC-CA86D189229B}" srcOrd="0" destOrd="0" presId="urn:microsoft.com/office/officeart/2005/8/layout/bProcess2"/>
    <dgm:cxn modelId="{0F83F0BB-64A1-4078-B65B-7CF1305118AA}" type="presOf" srcId="{9B861CAD-1409-4F05-BEA8-D00CD884B73F}" destId="{374EEF44-72C1-4B8E-B868-490628F5BA2A}" srcOrd="0" destOrd="0" presId="urn:microsoft.com/office/officeart/2005/8/layout/bProcess2"/>
    <dgm:cxn modelId="{860B133C-D825-4539-A2CC-9F418644301B}" srcId="{9B861CAD-1409-4F05-BEA8-D00CD884B73F}" destId="{F30A88DB-FA11-4B1E-BC13-781E1B5DFB47}" srcOrd="4" destOrd="0" parTransId="{FFDF580C-210E-4CAF-8583-037A92B28E32}" sibTransId="{1A27D523-4C12-468E-87D5-ECBAE662E4CC}"/>
    <dgm:cxn modelId="{857A292C-83EA-4B91-BE02-4AE94EC65127}" type="presOf" srcId="{5327B120-436E-4380-9269-83BFD13FD2EA}" destId="{D538AFB3-D0E6-486D-88EA-569CDFEAE28E}" srcOrd="0" destOrd="0" presId="urn:microsoft.com/office/officeart/2005/8/layout/bProcess2"/>
    <dgm:cxn modelId="{0BEA3874-A53A-40D3-9CF9-19DFC8B14851}" type="presOf" srcId="{ADB2B2AD-434F-4F14-B711-07D28541ADD9}" destId="{066FA671-5B65-4CAA-B611-EA5C9B1E0445}" srcOrd="0" destOrd="0" presId="urn:microsoft.com/office/officeart/2005/8/layout/bProcess2"/>
    <dgm:cxn modelId="{E403E84C-76FE-4310-899A-80F9743F0418}" type="presOf" srcId="{C72F7E93-2D8F-4A6E-A6D8-85F1B33E4613}" destId="{554AB08E-21EF-4D7F-A19B-970ED338E4DF}" srcOrd="0" destOrd="0" presId="urn:microsoft.com/office/officeart/2005/8/layout/bProcess2"/>
    <dgm:cxn modelId="{D84A88C6-47FB-4457-B2AE-EEE531CB7AE3}" type="presOf" srcId="{FF665230-79E8-4CE9-AC49-0778CEB5EA7B}" destId="{6F1F25AA-9C61-4E77-A37C-FD8A5ECA6D0F}" srcOrd="0" destOrd="0" presId="urn:microsoft.com/office/officeart/2005/8/layout/bProcess2"/>
    <dgm:cxn modelId="{8E1AB111-AE4F-4573-9B5E-3265BF20F71D}" type="presParOf" srcId="{374EEF44-72C1-4B8E-B868-490628F5BA2A}" destId="{6F1F25AA-9C61-4E77-A37C-FD8A5ECA6D0F}" srcOrd="0" destOrd="0" presId="urn:microsoft.com/office/officeart/2005/8/layout/bProcess2"/>
    <dgm:cxn modelId="{3A2BB6CF-A73B-49C9-9EC1-314E1476C894}" type="presParOf" srcId="{374EEF44-72C1-4B8E-B868-490628F5BA2A}" destId="{AB549377-6C8F-4BF8-B619-E7E1BF0CF0FD}" srcOrd="1" destOrd="0" presId="urn:microsoft.com/office/officeart/2005/8/layout/bProcess2"/>
    <dgm:cxn modelId="{8644E935-3C64-446C-B9CA-E99ACFB568B5}" type="presParOf" srcId="{374EEF44-72C1-4B8E-B868-490628F5BA2A}" destId="{05A687B8-6114-4F85-B794-88BC136B6833}" srcOrd="2" destOrd="0" presId="urn:microsoft.com/office/officeart/2005/8/layout/bProcess2"/>
    <dgm:cxn modelId="{7962F1D8-5F6D-4162-92E8-08C6AA586F73}" type="presParOf" srcId="{05A687B8-6114-4F85-B794-88BC136B6833}" destId="{CAB93744-4C95-415F-8633-1643E64855D0}" srcOrd="0" destOrd="0" presId="urn:microsoft.com/office/officeart/2005/8/layout/bProcess2"/>
    <dgm:cxn modelId="{611E25C2-9D6A-460D-A829-C9A2632800E9}" type="presParOf" srcId="{05A687B8-6114-4F85-B794-88BC136B6833}" destId="{A1C30394-1867-4C8D-AA3D-D71A21610371}" srcOrd="1" destOrd="0" presId="urn:microsoft.com/office/officeart/2005/8/layout/bProcess2"/>
    <dgm:cxn modelId="{B8600A38-9053-44BD-A56C-C85DAADB8FC0}" type="presParOf" srcId="{374EEF44-72C1-4B8E-B868-490628F5BA2A}" destId="{554AB08E-21EF-4D7F-A19B-970ED338E4DF}" srcOrd="3" destOrd="0" presId="urn:microsoft.com/office/officeart/2005/8/layout/bProcess2"/>
    <dgm:cxn modelId="{3A2EA72E-2309-49C5-AFEE-01969A3170ED}" type="presParOf" srcId="{374EEF44-72C1-4B8E-B868-490628F5BA2A}" destId="{BE352E17-5F13-49E0-9882-E95F8A3C8C70}" srcOrd="4" destOrd="0" presId="urn:microsoft.com/office/officeart/2005/8/layout/bProcess2"/>
    <dgm:cxn modelId="{04230EA2-2719-462D-97A1-7B99833AE67B}" type="presParOf" srcId="{BE352E17-5F13-49E0-9882-E95F8A3C8C70}" destId="{BD38620E-E997-41E1-A8A3-EEE239E42AA2}" srcOrd="0" destOrd="0" presId="urn:microsoft.com/office/officeart/2005/8/layout/bProcess2"/>
    <dgm:cxn modelId="{4AE6092D-FDD2-4572-8706-25693F3EBEE2}" type="presParOf" srcId="{BE352E17-5F13-49E0-9882-E95F8A3C8C70}" destId="{D538AFB3-D0E6-486D-88EA-569CDFEAE28E}" srcOrd="1" destOrd="0" presId="urn:microsoft.com/office/officeart/2005/8/layout/bProcess2"/>
    <dgm:cxn modelId="{83C45765-CE2F-4D80-A3D7-12EA83D1496E}" type="presParOf" srcId="{374EEF44-72C1-4B8E-B868-490628F5BA2A}" destId="{066FA671-5B65-4CAA-B611-EA5C9B1E0445}" srcOrd="5" destOrd="0" presId="urn:microsoft.com/office/officeart/2005/8/layout/bProcess2"/>
    <dgm:cxn modelId="{A2DE3117-C3FC-43D2-99F5-DEEC7D95895D}" type="presParOf" srcId="{374EEF44-72C1-4B8E-B868-490628F5BA2A}" destId="{27767D36-1A98-4BA1-BA76-4962EC787F1A}" srcOrd="6" destOrd="0" presId="urn:microsoft.com/office/officeart/2005/8/layout/bProcess2"/>
    <dgm:cxn modelId="{95D55BAB-D522-4771-BC1F-5C55ECFA1804}" type="presParOf" srcId="{27767D36-1A98-4BA1-BA76-4962EC787F1A}" destId="{52DAFC18-105E-482D-A320-1A176056BD23}" srcOrd="0" destOrd="0" presId="urn:microsoft.com/office/officeart/2005/8/layout/bProcess2"/>
    <dgm:cxn modelId="{CE69B35A-AD6F-4155-9A3C-35352B74CA00}" type="presParOf" srcId="{27767D36-1A98-4BA1-BA76-4962EC787F1A}" destId="{B299BFE2-04A2-4936-93DC-CA86D189229B}" srcOrd="1" destOrd="0" presId="urn:microsoft.com/office/officeart/2005/8/layout/bProcess2"/>
    <dgm:cxn modelId="{F9F7E1FD-D47D-437D-8E8A-352DDB38D342}" type="presParOf" srcId="{374EEF44-72C1-4B8E-B868-490628F5BA2A}" destId="{FCA26AED-55D2-40AE-9E63-B8875215C88D}" srcOrd="7" destOrd="0" presId="urn:microsoft.com/office/officeart/2005/8/layout/bProcess2"/>
    <dgm:cxn modelId="{A11261D2-5A0F-44A2-A329-F26769574FA1}" type="presParOf" srcId="{374EEF44-72C1-4B8E-B868-490628F5BA2A}" destId="{C41DF1D0-D2BF-4D9E-9187-5C6E8166372A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C68B-AA72-4E4B-ACA1-720A43D050A9}">
      <dsp:nvSpPr>
        <dsp:cNvPr id="0" name=""/>
        <dsp:cNvSpPr/>
      </dsp:nvSpPr>
      <dsp:spPr>
        <a:xfrm>
          <a:off x="2568159" y="1401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Language A</a:t>
          </a:r>
          <a:endParaRPr lang="en-US" sz="2600" kern="1200" dirty="0"/>
        </a:p>
      </dsp:txBody>
      <dsp:txXfrm>
        <a:off x="2625206" y="58448"/>
        <a:ext cx="1683786" cy="1054528"/>
      </dsp:txXfrm>
    </dsp:sp>
    <dsp:sp modelId="{2ECCD8CB-F5D7-4CAB-8D54-F9264F2D98ED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3075477" y="377778"/>
              </a:moveTo>
              <a:arcTo wR="1928887" hR="1928887" stAng="18388323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6630-C7D0-4E10-B776-79022D81C842}">
      <dsp:nvSpPr>
        <dsp:cNvPr id="0" name=""/>
        <dsp:cNvSpPr/>
      </dsp:nvSpPr>
      <dsp:spPr>
        <a:xfrm>
          <a:off x="4497047" y="1930288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Map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to B</a:t>
          </a:r>
          <a:endParaRPr lang="en-US" sz="2600" kern="1200" dirty="0"/>
        </a:p>
      </dsp:txBody>
      <dsp:txXfrm>
        <a:off x="4554094" y="1987335"/>
        <a:ext cx="1683786" cy="1054528"/>
      </dsp:txXfrm>
    </dsp:sp>
    <dsp:sp modelId="{8ABA04A8-C3D8-4B0C-8C0D-685FE57600DE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3657692" y="2784364"/>
              </a:moveTo>
              <a:arcTo wR="1928887" hR="1928887" stAng="1579675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55151-B99B-4E0C-B8AB-3AF3CE482603}">
      <dsp:nvSpPr>
        <dsp:cNvPr id="0" name=""/>
        <dsp:cNvSpPr/>
      </dsp:nvSpPr>
      <dsp:spPr>
        <a:xfrm>
          <a:off x="2568159" y="3859176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Language B</a:t>
          </a:r>
          <a:endParaRPr lang="en-US" sz="2600" kern="1200" dirty="0"/>
        </a:p>
      </dsp:txBody>
      <dsp:txXfrm>
        <a:off x="2625206" y="3916223"/>
        <a:ext cx="1683786" cy="1054528"/>
      </dsp:txXfrm>
    </dsp:sp>
    <dsp:sp modelId="{DE7B76D4-CD91-4A0E-BC87-2ECCBD03DF0C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782297" y="3479996"/>
              </a:moveTo>
              <a:arcTo wR="1928887" hR="1928887" stAng="7588323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AED9F-134E-4A0A-8832-60D434DC7BAB}">
      <dsp:nvSpPr>
        <dsp:cNvPr id="0" name=""/>
        <dsp:cNvSpPr/>
      </dsp:nvSpPr>
      <dsp:spPr>
        <a:xfrm>
          <a:off x="639272" y="1930288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Map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 to A</a:t>
          </a:r>
          <a:endParaRPr lang="en-US" sz="2600" kern="1200" dirty="0"/>
        </a:p>
      </dsp:txBody>
      <dsp:txXfrm>
        <a:off x="696319" y="1987335"/>
        <a:ext cx="1683786" cy="1054528"/>
      </dsp:txXfrm>
    </dsp:sp>
    <dsp:sp modelId="{8DE73727-20C5-4854-A6B9-943D9F24EE6A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200082" y="1073410"/>
              </a:moveTo>
              <a:arcTo wR="1928887" hR="1928887" stAng="12379675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80B15-B243-43BF-AF2B-109AC1507768}">
      <dsp:nvSpPr>
        <dsp:cNvPr id="0" name=""/>
        <dsp:cNvSpPr/>
      </dsp:nvSpPr>
      <dsp:spPr>
        <a:xfrm>
          <a:off x="2999189" y="1490729"/>
          <a:ext cx="1373985" cy="1373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Cross-lingual alignment</a:t>
          </a:r>
          <a:endParaRPr lang="en-US" sz="1600" kern="1200" dirty="0"/>
        </a:p>
      </dsp:txBody>
      <dsp:txXfrm>
        <a:off x="3200404" y="1691944"/>
        <a:ext cx="971555" cy="971555"/>
      </dsp:txXfrm>
    </dsp:sp>
    <dsp:sp modelId="{5C00DFFC-3993-4DE4-AB11-4E970E8CB1AC}">
      <dsp:nvSpPr>
        <dsp:cNvPr id="0" name=""/>
        <dsp:cNvSpPr/>
      </dsp:nvSpPr>
      <dsp:spPr>
        <a:xfrm rot="21579621">
          <a:off x="4589128" y="1915289"/>
          <a:ext cx="520298" cy="511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89129" y="2017958"/>
        <a:ext cx="366976" cy="306645"/>
      </dsp:txXfrm>
    </dsp:sp>
    <dsp:sp modelId="{11391C76-405D-4EB8-AB37-99BF5F3163A8}">
      <dsp:nvSpPr>
        <dsp:cNvPr id="0" name=""/>
        <dsp:cNvSpPr/>
      </dsp:nvSpPr>
      <dsp:spPr>
        <a:xfrm>
          <a:off x="5354821" y="1028527"/>
          <a:ext cx="2265178" cy="2265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Alignment for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NL[i]</a:t>
          </a:r>
          <a:endParaRPr lang="en-US" sz="2000" kern="1200" dirty="0"/>
        </a:p>
      </dsp:txBody>
      <dsp:txXfrm>
        <a:off x="5686549" y="1360255"/>
        <a:ext cx="1601722" cy="1601722"/>
      </dsp:txXfrm>
    </dsp:sp>
    <dsp:sp modelId="{8E6E97A2-A42B-4A23-82AF-70E543A83C79}">
      <dsp:nvSpPr>
        <dsp:cNvPr id="0" name=""/>
        <dsp:cNvSpPr/>
      </dsp:nvSpPr>
      <dsp:spPr>
        <a:xfrm rot="9124635">
          <a:off x="2505421" y="2431778"/>
          <a:ext cx="438457" cy="511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1080000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629301" y="2503195"/>
        <a:ext cx="306920" cy="306645"/>
      </dsp:txXfrm>
    </dsp:sp>
    <dsp:sp modelId="{F76701B1-A15A-4D38-BE5D-DD29D7E9E7C1}">
      <dsp:nvSpPr>
        <dsp:cNvPr id="0" name=""/>
        <dsp:cNvSpPr/>
      </dsp:nvSpPr>
      <dsp:spPr>
        <a:xfrm>
          <a:off x="286640" y="2304865"/>
          <a:ext cx="2188982" cy="2188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NL[i] sentences expressed in L0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(from corpus)</a:t>
          </a:r>
          <a:endParaRPr lang="en-US" sz="1600" kern="1200" dirty="0"/>
        </a:p>
      </dsp:txBody>
      <dsp:txXfrm>
        <a:off x="607209" y="2625434"/>
        <a:ext cx="1547844" cy="1547844"/>
      </dsp:txXfrm>
    </dsp:sp>
    <dsp:sp modelId="{541BE045-DDAB-4077-8D89-C7942B04E22B}">
      <dsp:nvSpPr>
        <dsp:cNvPr id="0" name=""/>
        <dsp:cNvSpPr/>
      </dsp:nvSpPr>
      <dsp:spPr>
        <a:xfrm rot="12366483">
          <a:off x="2422326" y="1422747"/>
          <a:ext cx="489482" cy="511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1080000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61679" y="1557273"/>
        <a:ext cx="342637" cy="306645"/>
      </dsp:txXfrm>
    </dsp:sp>
    <dsp:sp modelId="{15B8CCA5-1ECC-438C-9CCF-CD43DC29F540}">
      <dsp:nvSpPr>
        <dsp:cNvPr id="0" name=""/>
        <dsp:cNvSpPr/>
      </dsp:nvSpPr>
      <dsp:spPr>
        <a:xfrm>
          <a:off x="303897" y="0"/>
          <a:ext cx="2040154" cy="2040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NL[i] sentences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(from corpus)</a:t>
          </a:r>
          <a:endParaRPr lang="en-US" sz="2000" kern="1200" dirty="0"/>
        </a:p>
      </dsp:txBody>
      <dsp:txXfrm>
        <a:off x="602671" y="298774"/>
        <a:ext cx="1442606" cy="144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F25AA-9C61-4E77-A37C-FD8A5ECA6D0F}">
      <dsp:nvSpPr>
        <dsp:cNvPr id="0" name=""/>
        <dsp:cNvSpPr/>
      </dsp:nvSpPr>
      <dsp:spPr>
        <a:xfrm>
          <a:off x="228591" y="171274"/>
          <a:ext cx="1787537" cy="1787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8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Any step expressed in NL[i]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90370" y="433053"/>
        <a:ext cx="1263979" cy="1263979"/>
      </dsp:txXfrm>
    </dsp:sp>
    <dsp:sp modelId="{AB549377-6C8F-4BF8-B619-E7E1BF0CF0FD}">
      <dsp:nvSpPr>
        <dsp:cNvPr id="0" name=""/>
        <dsp:cNvSpPr/>
      </dsp:nvSpPr>
      <dsp:spPr>
        <a:xfrm rot="10763742">
          <a:off x="822054" y="2159244"/>
          <a:ext cx="625638" cy="18422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30394-1867-4C8D-AA3D-D71A21610371}">
      <dsp:nvSpPr>
        <dsp:cNvPr id="0" name=""/>
        <dsp:cNvSpPr/>
      </dsp:nvSpPr>
      <dsp:spPr>
        <a:xfrm>
          <a:off x="228603" y="2533474"/>
          <a:ext cx="1837875" cy="18378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Alignment for NL[i]</a:t>
          </a:r>
          <a:endParaRPr lang="en-US" sz="2000" kern="1200" dirty="0"/>
        </a:p>
      </dsp:txBody>
      <dsp:txXfrm>
        <a:off x="497754" y="2802625"/>
        <a:ext cx="1299573" cy="1299573"/>
      </dsp:txXfrm>
    </dsp:sp>
    <dsp:sp modelId="{554AB08E-21EF-4D7F-A19B-970ED338E4DF}">
      <dsp:nvSpPr>
        <dsp:cNvPr id="0" name=""/>
        <dsp:cNvSpPr/>
      </dsp:nvSpPr>
      <dsp:spPr>
        <a:xfrm rot="5418565">
          <a:off x="2277457" y="3368090"/>
          <a:ext cx="625638" cy="18422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8AFB3-D0E6-486D-88EA-569CDFEAE28E}">
      <dsp:nvSpPr>
        <dsp:cNvPr id="0" name=""/>
        <dsp:cNvSpPr/>
      </dsp:nvSpPr>
      <dsp:spPr>
        <a:xfrm>
          <a:off x="3103644" y="2457275"/>
          <a:ext cx="2022322" cy="2022322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Possible L0 sentences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399806" y="2753437"/>
        <a:ext cx="1429998" cy="1429998"/>
      </dsp:txXfrm>
    </dsp:sp>
    <dsp:sp modelId="{066FA671-5B65-4CAA-B611-EA5C9B1E0445}">
      <dsp:nvSpPr>
        <dsp:cNvPr id="0" name=""/>
        <dsp:cNvSpPr/>
      </dsp:nvSpPr>
      <dsp:spPr>
        <a:xfrm>
          <a:off x="3801986" y="2186149"/>
          <a:ext cx="625638" cy="18422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9BFE2-04A2-4936-93DC-CA86D189229B}">
      <dsp:nvSpPr>
        <dsp:cNvPr id="0" name=""/>
        <dsp:cNvSpPr/>
      </dsp:nvSpPr>
      <dsp:spPr>
        <a:xfrm>
          <a:off x="3145600" y="171269"/>
          <a:ext cx="1938409" cy="193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Interpreter</a:t>
          </a:r>
          <a:endParaRPr lang="en-US" sz="2000" kern="1200" dirty="0"/>
        </a:p>
      </dsp:txBody>
      <dsp:txXfrm>
        <a:off x="3429473" y="455142"/>
        <a:ext cx="1370663" cy="1370663"/>
      </dsp:txXfrm>
    </dsp:sp>
    <dsp:sp modelId="{FCA26AED-55D2-40AE-9E63-B8875215C88D}">
      <dsp:nvSpPr>
        <dsp:cNvPr id="0" name=""/>
        <dsp:cNvSpPr/>
      </dsp:nvSpPr>
      <dsp:spPr>
        <a:xfrm rot="5400933">
          <a:off x="5244296" y="1048752"/>
          <a:ext cx="625638" cy="18422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DF1D0-D2BF-4D9E-9187-5C6E8166372A}">
      <dsp:nvSpPr>
        <dsp:cNvPr id="0" name=""/>
        <dsp:cNvSpPr/>
      </dsp:nvSpPr>
      <dsp:spPr>
        <a:xfrm>
          <a:off x="6019794" y="247465"/>
          <a:ext cx="1787537" cy="1787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Graphic</a:t>
          </a:r>
          <a:endParaRPr lang="en-US" sz="2400" kern="1200" dirty="0"/>
        </a:p>
      </dsp:txBody>
      <dsp:txXfrm>
        <a:off x="6281573" y="509244"/>
        <a:ext cx="1263979" cy="126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2360272-CA02-43F3-860B-C7E80B5C38E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iza-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Geometry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Pankaj</a:t>
            </a:r>
            <a:r>
              <a:rPr lang="en-US" dirty="0" smtClean="0"/>
              <a:t> </a:t>
            </a:r>
            <a:r>
              <a:rPr lang="en-US" dirty="0" err="1" smtClean="0"/>
              <a:t>Prateek</a:t>
            </a:r>
            <a:r>
              <a:rPr lang="en-US" dirty="0" smtClean="0"/>
              <a:t>, </a:t>
            </a:r>
            <a:r>
              <a:rPr lang="en-US" dirty="0" err="1" smtClean="0"/>
              <a:t>Jeetesh</a:t>
            </a:r>
            <a:r>
              <a:rPr lang="en-US" dirty="0" smtClean="0"/>
              <a:t> </a:t>
            </a:r>
            <a:r>
              <a:rPr lang="en-US" dirty="0" err="1" smtClean="0"/>
              <a:t>Mangwani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Sample corpus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438400"/>
            <a:ext cx="831227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2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667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Sample alignment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066800"/>
            <a:ext cx="72294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6817367"/>
              </p:ext>
            </p:extLst>
          </p:nvPr>
        </p:nvGraphicFramePr>
        <p:xfrm>
          <a:off x="1219200" y="14478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200"/>
            <a:ext cx="5791200" cy="1371600"/>
          </a:xfrm>
        </p:spPr>
        <p:txBody>
          <a:bodyPr/>
          <a:lstStyle/>
          <a:p>
            <a:r>
              <a:rPr lang="en-US" dirty="0" smtClean="0"/>
              <a:t>Initial ideas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L0: Fixed predicate language (carefully designed)</a:t>
            </a:r>
          </a:p>
          <a:p>
            <a:r>
              <a:rPr lang="en-US" sz="2400" dirty="0" smtClean="0"/>
              <a:t>NL[i]: </a:t>
            </a:r>
            <a:r>
              <a:rPr lang="en-US" sz="2400" dirty="0" err="1" smtClean="0"/>
              <a:t>ith</a:t>
            </a:r>
            <a:r>
              <a:rPr lang="en-US" sz="2400" dirty="0" smtClean="0"/>
              <a:t> natural language, 1&lt;= i &lt;= n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[i]: word alignment between NL[i] and L0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54212"/>
              </p:ext>
            </p:extLst>
          </p:nvPr>
        </p:nvGraphicFramePr>
        <p:xfrm>
          <a:off x="457200" y="2038530"/>
          <a:ext cx="7620000" cy="466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1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200"/>
            <a:ext cx="5791200" cy="1371600"/>
          </a:xfrm>
        </p:spPr>
        <p:txBody>
          <a:bodyPr/>
          <a:lstStyle/>
          <a:p>
            <a:r>
              <a:rPr lang="en-US" dirty="0" smtClean="0"/>
              <a:t>Initial ideas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L0: Fixed predicate language (carefully designed)</a:t>
            </a:r>
          </a:p>
          <a:p>
            <a:r>
              <a:rPr lang="en-US" sz="2400" dirty="0" smtClean="0"/>
              <a:t>NL[i]: </a:t>
            </a:r>
            <a:r>
              <a:rPr lang="en-US" sz="2400" dirty="0" err="1" smtClean="0"/>
              <a:t>ith</a:t>
            </a:r>
            <a:r>
              <a:rPr lang="en-US" sz="2400" dirty="0" smtClean="0"/>
              <a:t> natural language, 1&lt;= i &lt;= n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[i]: word alignment between NL[i] and L0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1229375"/>
              </p:ext>
            </p:extLst>
          </p:nvPr>
        </p:nvGraphicFramePr>
        <p:xfrm>
          <a:off x="381000" y="2038528"/>
          <a:ext cx="8153400" cy="459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4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Sample run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1143000"/>
            <a:ext cx="4415385" cy="2425668"/>
          </a:xfrm>
        </p:spPr>
      </p:pic>
      <p:sp>
        <p:nvSpPr>
          <p:cNvPr id="5" name="TextBox 4"/>
          <p:cNvSpPr txBox="1"/>
          <p:nvPr/>
        </p:nvSpPr>
        <p:spPr>
          <a:xfrm>
            <a:off x="285750" y="4648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7.8 सेमी लम्बाई का एक रेखाखण्ड </a:t>
            </a:r>
            <a:r>
              <a:rPr lang="en-US" dirty="0"/>
              <a:t>AB </a:t>
            </a:r>
            <a:r>
              <a:rPr lang="hi-IN" dirty="0" smtClean="0"/>
              <a:t>खींचिए</a:t>
            </a:r>
            <a:endParaRPr lang="hi-IN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1143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</a:t>
            </a:r>
            <a:r>
              <a:rPr lang="en-US" dirty="0"/>
              <a:t>line segment AB of length 7.8 cm</a:t>
            </a:r>
          </a:p>
          <a:p>
            <a:r>
              <a:rPr lang="en-US" dirty="0"/>
              <a:t>With A and B as centers and radius 4 and 5 cm draw two arcs intersecting each other at C</a:t>
            </a:r>
          </a:p>
          <a:p>
            <a:r>
              <a:rPr lang="en-US" dirty="0"/>
              <a:t>Join AC</a:t>
            </a:r>
          </a:p>
          <a:p>
            <a:r>
              <a:rPr lang="en-US" dirty="0"/>
              <a:t>Join BC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4127865"/>
            <a:ext cx="4390431" cy="21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0480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Anaphoras</a:t>
            </a:r>
            <a:endParaRPr lang="en-US" sz="2400" b="0" dirty="0" smtClean="0"/>
          </a:p>
          <a:p>
            <a:pPr algn="ctr"/>
            <a:r>
              <a:rPr lang="en-US" sz="2400" b="0" dirty="0" smtClean="0"/>
              <a:t>“</a:t>
            </a:r>
            <a:r>
              <a:rPr lang="hi-IN" sz="2400" b="0" dirty="0"/>
              <a:t>एक सुविधाजनक त्रिज्या लेकर पिछले चरण वाले </a:t>
            </a:r>
            <a:r>
              <a:rPr lang="hi-IN" sz="2400" b="0" dirty="0" smtClean="0"/>
              <a:t>चाप </a:t>
            </a:r>
            <a:r>
              <a:rPr lang="hi-IN" sz="2400" b="0" dirty="0"/>
              <a:t>को </a:t>
            </a:r>
            <a:r>
              <a:rPr lang="hi-IN" sz="2400" b="0" dirty="0" smtClean="0"/>
              <a:t>बिंदु </a:t>
            </a:r>
            <a:r>
              <a:rPr lang="en-US" sz="2400" b="0" dirty="0"/>
              <a:t>A </a:t>
            </a:r>
            <a:r>
              <a:rPr lang="hi-IN" sz="2400" b="0" dirty="0"/>
              <a:t>पर </a:t>
            </a:r>
            <a:r>
              <a:rPr lang="hi-IN" sz="2400" b="0" dirty="0" smtClean="0"/>
              <a:t>काटें</a:t>
            </a:r>
            <a:r>
              <a:rPr lang="en-US" sz="2400" b="0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Underspecified Parameters</a:t>
            </a:r>
          </a:p>
          <a:p>
            <a:pPr algn="ctr"/>
            <a:r>
              <a:rPr lang="en-US" sz="2400" b="0" dirty="0" smtClean="0"/>
              <a:t>“With </a:t>
            </a:r>
            <a:r>
              <a:rPr lang="en-US" sz="2400" b="0" dirty="0"/>
              <a:t>A and B as centers and a suitable </a:t>
            </a:r>
            <a:r>
              <a:rPr lang="en-US" sz="2400" b="0" dirty="0" smtClean="0"/>
              <a:t>radius</a:t>
            </a:r>
            <a:r>
              <a:rPr lang="en-US" sz="2400" b="0" dirty="0"/>
              <a:t>, draw two </a:t>
            </a:r>
            <a:r>
              <a:rPr lang="en-US" sz="2400" b="0" dirty="0" smtClean="0"/>
              <a:t>arcs intersecting each other </a:t>
            </a:r>
            <a:r>
              <a:rPr lang="en-US" sz="2400" b="0" dirty="0"/>
              <a:t>at point </a:t>
            </a:r>
            <a:r>
              <a:rPr lang="en-US" sz="2400" b="0" dirty="0" smtClean="0"/>
              <a:t>C”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Probabilistic </a:t>
            </a:r>
            <a:r>
              <a:rPr lang="en-US" sz="2400" dirty="0" smtClean="0"/>
              <a:t>Mapping</a:t>
            </a:r>
          </a:p>
          <a:p>
            <a:r>
              <a:rPr lang="en-US" sz="2400" dirty="0"/>
              <a:t>	</a:t>
            </a:r>
            <a:endParaRPr lang="en-US" sz="3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2128"/>
              </p:ext>
            </p:extLst>
          </p:nvPr>
        </p:nvGraphicFramePr>
        <p:xfrm>
          <a:off x="381000" y="4724400"/>
          <a:ext cx="8382000" cy="18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/>
                <a:gridCol w="1905000"/>
              </a:tblGrid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Mapped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metalanguage</a:t>
                      </a:r>
                      <a:r>
                        <a:rPr lang="en-US" baseline="0" dirty="0" smtClean="0"/>
                        <a:t>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any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0.71683</a:t>
                      </a:r>
                      <a:endParaRPr lang="en-US" dirty="0"/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</a:t>
                      </a:r>
                      <a:r>
                        <a:rPr lang="en-US" dirty="0" err="1" smtClean="0"/>
                        <a:t>lineSegment</a:t>
                      </a:r>
                      <a:r>
                        <a:rPr lang="en-US" dirty="0" smtClean="0"/>
                        <a:t>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0.21081</a:t>
                      </a:r>
                      <a:endParaRPr lang="en-US" dirty="0"/>
                    </a:p>
                  </a:txBody>
                  <a:tcPr/>
                </a:tc>
              </a:tr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angle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0.07232</a:t>
                      </a:r>
                      <a:endParaRPr lang="en-US" dirty="0"/>
                    </a:p>
                  </a:txBody>
                  <a:tcPr/>
                </a:tc>
              </a:tr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center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1.90645e-06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382000" cy="30480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Augment the corpus</a:t>
            </a:r>
            <a:endParaRPr lang="en-US" sz="24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Provide for bigger set of construction steps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Capture colloquial ways of expressions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Integrate into the bigger context of tutoring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06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85800"/>
            <a:ext cx="5791200" cy="1371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[1] </a:t>
            </a:r>
            <a:r>
              <a:rPr lang="en-US" b="0" dirty="0" err="1" smtClean="0"/>
              <a:t>Umair</a:t>
            </a:r>
            <a:r>
              <a:rPr lang="en-US" b="0" dirty="0" smtClean="0"/>
              <a:t> </a:t>
            </a:r>
            <a:r>
              <a:rPr lang="en-US" b="0" dirty="0"/>
              <a:t>Z Ahmed, </a:t>
            </a:r>
            <a:r>
              <a:rPr lang="en-US" b="0" dirty="0" err="1"/>
              <a:t>Arpit</a:t>
            </a:r>
            <a:r>
              <a:rPr lang="en-US" b="0" dirty="0"/>
              <a:t> Kumar, </a:t>
            </a:r>
            <a:r>
              <a:rPr lang="en-US" b="0" dirty="0" err="1"/>
              <a:t>Monojit</a:t>
            </a:r>
            <a:r>
              <a:rPr lang="en-US" b="0" dirty="0"/>
              <a:t> Choudhury, and </a:t>
            </a:r>
            <a:r>
              <a:rPr lang="en-US" b="0" dirty="0" err="1"/>
              <a:t>Kalika</a:t>
            </a:r>
            <a:r>
              <a:rPr lang="en-US" b="0" dirty="0"/>
              <a:t> Bali. Can </a:t>
            </a:r>
            <a:r>
              <a:rPr lang="en-US" b="0" dirty="0" smtClean="0"/>
              <a:t>modern statistical </a:t>
            </a:r>
            <a:r>
              <a:rPr lang="en-US" b="0" dirty="0"/>
              <a:t>parsers lead to better natural language understanding for education? </a:t>
            </a:r>
            <a:r>
              <a:rPr lang="en-US" b="0" dirty="0" smtClean="0"/>
              <a:t>In Computational </a:t>
            </a:r>
            <a:r>
              <a:rPr lang="en-US" b="0" dirty="0"/>
              <a:t>Linguistics and Intelligent Text Processing, pages 415427. </a:t>
            </a:r>
            <a:r>
              <a:rPr lang="en-US" b="0" dirty="0" smtClean="0"/>
              <a:t>Springer, 2012</a:t>
            </a:r>
          </a:p>
          <a:p>
            <a:r>
              <a:rPr lang="en-US" b="0" dirty="0" smtClean="0"/>
              <a:t>[2] </a:t>
            </a:r>
            <a:r>
              <a:rPr lang="en-US" b="0" dirty="0" err="1" smtClean="0"/>
              <a:t>Sumit</a:t>
            </a:r>
            <a:r>
              <a:rPr lang="en-US" b="0" dirty="0" smtClean="0"/>
              <a:t> </a:t>
            </a:r>
            <a:r>
              <a:rPr lang="en-US" b="0" dirty="0" err="1"/>
              <a:t>Gulwani</a:t>
            </a:r>
            <a:r>
              <a:rPr lang="en-US" b="0" dirty="0"/>
              <a:t>, Vijay </a:t>
            </a:r>
            <a:r>
              <a:rPr lang="en-US" b="0" dirty="0" err="1"/>
              <a:t>Anand</a:t>
            </a:r>
            <a:r>
              <a:rPr lang="en-US" b="0" dirty="0"/>
              <a:t> </a:t>
            </a:r>
            <a:r>
              <a:rPr lang="en-US" b="0" dirty="0" err="1"/>
              <a:t>Korthikanti</a:t>
            </a:r>
            <a:r>
              <a:rPr lang="en-US" b="0" dirty="0"/>
              <a:t>, and Ashish Tiwari. Synthesizing </a:t>
            </a:r>
            <a:r>
              <a:rPr lang="en-US" b="0" dirty="0" smtClean="0"/>
              <a:t>geometry </a:t>
            </a:r>
            <a:r>
              <a:rPr lang="en-US" b="0" dirty="0"/>
              <a:t>constructions. In ACM SIGPLAN Notices, volume 46, pages 5061. </a:t>
            </a:r>
            <a:r>
              <a:rPr lang="en-US" b="0" dirty="0" smtClean="0"/>
              <a:t>ACM, 2011.</a:t>
            </a:r>
          </a:p>
          <a:p>
            <a:r>
              <a:rPr lang="en-US" b="0" dirty="0" smtClean="0"/>
              <a:t>[3] </a:t>
            </a:r>
            <a:r>
              <a:rPr lang="en-US" b="0" dirty="0" err="1" smtClean="0"/>
              <a:t>Shachar</a:t>
            </a:r>
            <a:r>
              <a:rPr lang="en-US" b="0" dirty="0" smtClean="0"/>
              <a:t> </a:t>
            </a:r>
            <a:r>
              <a:rPr lang="en-US" b="0" dirty="0" err="1"/>
              <a:t>Itzhaky</a:t>
            </a:r>
            <a:r>
              <a:rPr lang="en-US" b="0" dirty="0"/>
              <a:t>, </a:t>
            </a:r>
            <a:r>
              <a:rPr lang="en-US" b="0" dirty="0" err="1"/>
              <a:t>Sumit</a:t>
            </a:r>
            <a:r>
              <a:rPr lang="en-US" b="0" dirty="0"/>
              <a:t> </a:t>
            </a:r>
            <a:r>
              <a:rPr lang="en-US" b="0" dirty="0" err="1"/>
              <a:t>Gulwani</a:t>
            </a:r>
            <a:r>
              <a:rPr lang="en-US" b="0" dirty="0"/>
              <a:t>, Neil </a:t>
            </a:r>
            <a:r>
              <a:rPr lang="en-US" b="0" dirty="0" err="1"/>
              <a:t>Immerman</a:t>
            </a:r>
            <a:r>
              <a:rPr lang="en-US" b="0" dirty="0"/>
              <a:t>, and </a:t>
            </a:r>
            <a:r>
              <a:rPr lang="en-US" b="0" dirty="0" err="1"/>
              <a:t>Mooly</a:t>
            </a:r>
            <a:r>
              <a:rPr lang="en-US" b="0" dirty="0"/>
              <a:t> </a:t>
            </a:r>
            <a:r>
              <a:rPr lang="en-US" b="0" dirty="0" err="1"/>
              <a:t>Sagiv</a:t>
            </a:r>
            <a:r>
              <a:rPr lang="en-US" b="0" dirty="0"/>
              <a:t>. Solving </a:t>
            </a:r>
            <a:r>
              <a:rPr lang="en-US" b="0" dirty="0" smtClean="0"/>
              <a:t>geometry </a:t>
            </a:r>
            <a:r>
              <a:rPr lang="en-US" b="0" dirty="0"/>
              <a:t>problems using a combination of symbolic and numerical reasoning. </a:t>
            </a:r>
            <a:r>
              <a:rPr lang="en-US" b="0" dirty="0" smtClean="0"/>
              <a:t>Technical report</a:t>
            </a:r>
            <a:r>
              <a:rPr lang="en-US" b="0" dirty="0"/>
              <a:t>, Technical report, Tel Aviv University, 2012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[4] </a:t>
            </a:r>
            <a:r>
              <a:rPr lang="en-US" b="0" dirty="0"/>
              <a:t>Franz Josef </a:t>
            </a:r>
            <a:r>
              <a:rPr lang="en-US" b="0" dirty="0" err="1" smtClean="0"/>
              <a:t>Och</a:t>
            </a:r>
            <a:r>
              <a:rPr lang="en-US" b="0" dirty="0" smtClean="0"/>
              <a:t> </a:t>
            </a:r>
            <a:r>
              <a:rPr lang="en-US" b="0" dirty="0"/>
              <a:t>and Hermann Ney. A systematic comparison of various </a:t>
            </a:r>
            <a:r>
              <a:rPr lang="en-US" b="0" dirty="0" smtClean="0"/>
              <a:t>statistical alignment </a:t>
            </a:r>
            <a:r>
              <a:rPr lang="en-US" b="0" dirty="0"/>
              <a:t>models. Computational linguistics, 29(1):1951, 2003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[5] </a:t>
            </a:r>
            <a:r>
              <a:rPr lang="en-US" b="0" dirty="0"/>
              <a:t>Pascal </a:t>
            </a:r>
            <a:r>
              <a:rPr lang="en-US" b="0" dirty="0" err="1"/>
              <a:t>Schreck</a:t>
            </a:r>
            <a:r>
              <a:rPr lang="en-US" b="0" dirty="0"/>
              <a:t>, Pascal Mathis, and Julien </a:t>
            </a:r>
            <a:r>
              <a:rPr lang="en-US" b="0" dirty="0" err="1"/>
              <a:t>Narboux</a:t>
            </a:r>
            <a:r>
              <a:rPr lang="en-US" b="0" dirty="0"/>
              <a:t>. Geometric construction </a:t>
            </a:r>
            <a:r>
              <a:rPr lang="en-US" b="0" dirty="0" smtClean="0"/>
              <a:t>problem </a:t>
            </a:r>
            <a:r>
              <a:rPr lang="en-US" b="0" dirty="0"/>
              <a:t>solving in computer-aided learning. In Tools with </a:t>
            </a:r>
            <a:r>
              <a:rPr lang="en-US" b="0" dirty="0" err="1"/>
              <a:t>Articial</a:t>
            </a:r>
            <a:r>
              <a:rPr lang="en-US" b="0" dirty="0"/>
              <a:t> Intelligence (ICTAI</a:t>
            </a:r>
            <a:r>
              <a:rPr lang="en-US" b="0" dirty="0" smtClean="0"/>
              <a:t>), 2012 </a:t>
            </a:r>
            <a:r>
              <a:rPr lang="en-US" b="0" dirty="0"/>
              <a:t>IEEE 24th International Conference on, volume 1, pages 11391144. IEEE</a:t>
            </a:r>
            <a:r>
              <a:rPr lang="en-US" b="0" dirty="0" smtClean="0"/>
              <a:t>, 2012.</a:t>
            </a:r>
          </a:p>
          <a:p>
            <a:r>
              <a:rPr lang="en-US" b="0" dirty="0" smtClean="0"/>
              <a:t>[6] </a:t>
            </a:r>
            <a:r>
              <a:rPr lang="en-US" b="0" dirty="0"/>
              <a:t>Luke S </a:t>
            </a:r>
            <a:r>
              <a:rPr lang="en-US" b="0" dirty="0" err="1"/>
              <a:t>Zettlemoyer</a:t>
            </a:r>
            <a:r>
              <a:rPr lang="en-US" b="0" dirty="0"/>
              <a:t> and Michael Collins. Learning to map sentences to logical form</a:t>
            </a:r>
            <a:r>
              <a:rPr lang="en-US" b="0" dirty="0" smtClean="0"/>
              <a:t>: Structured </a:t>
            </a:r>
            <a:r>
              <a:rPr lang="en-US" b="0" dirty="0" err="1"/>
              <a:t>classication</a:t>
            </a:r>
            <a:r>
              <a:rPr lang="en-US" b="0" dirty="0"/>
              <a:t> with probabilistic </a:t>
            </a:r>
            <a:r>
              <a:rPr lang="en-US" b="0" dirty="0" err="1"/>
              <a:t>categorial</a:t>
            </a:r>
            <a:r>
              <a:rPr lang="en-US" b="0" dirty="0"/>
              <a:t> grammars. </a:t>
            </a:r>
            <a:r>
              <a:rPr lang="en-US" b="0" dirty="0" err="1"/>
              <a:t>arXiv</a:t>
            </a:r>
            <a:r>
              <a:rPr lang="en-US" b="0" dirty="0"/>
              <a:t> </a:t>
            </a:r>
            <a:r>
              <a:rPr lang="en-US" b="0" dirty="0" smtClean="0"/>
              <a:t>preprint arXiv:1207.1420</a:t>
            </a:r>
            <a:r>
              <a:rPr lang="en-US" b="0" dirty="0"/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1924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0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25908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812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8"/>
            <a:ext cx="7162800" cy="1371600"/>
          </a:xfrm>
        </p:spPr>
        <p:txBody>
          <a:bodyPr/>
          <a:lstStyle/>
          <a:p>
            <a:r>
              <a:rPr lang="en-US" dirty="0" smtClean="0"/>
              <a:t>Overall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develop a expert system that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Tutors the user on geometry construction problems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Also address the population speaking languages other than English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0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GIZA++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GIZA++ is a </a:t>
            </a:r>
            <a:r>
              <a:rPr lang="en-US" sz="2800" dirty="0" smtClean="0"/>
              <a:t>statistical </a:t>
            </a:r>
            <a:r>
              <a:rPr lang="en-US" sz="2800" dirty="0"/>
              <a:t>machine translation </a:t>
            </a:r>
            <a:r>
              <a:rPr lang="en-US" sz="2800" dirty="0" smtClean="0"/>
              <a:t>toolkit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train IBM Models 1-5 and an HMM word alignment model.</a:t>
            </a:r>
            <a:endParaRPr lang="en-US" sz="2800" dirty="0" smtClean="0">
              <a:hlinkClick r:id="rId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://code.google.com/p/giza-pp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Franz Josef </a:t>
            </a:r>
            <a:r>
              <a:rPr lang="en-US" sz="2800" dirty="0" err="1"/>
              <a:t>Och</a:t>
            </a:r>
            <a:r>
              <a:rPr lang="en-US" sz="2800" dirty="0"/>
              <a:t>, Hermann Ney. "A Systematic Comparison of Various Statistical Alignment Models", </a:t>
            </a:r>
            <a:r>
              <a:rPr lang="en-US" sz="2800" i="1" dirty="0"/>
              <a:t>Computational Linguistics</a:t>
            </a:r>
            <a:r>
              <a:rPr lang="en-US" sz="2800" dirty="0"/>
              <a:t>, volume 29, number 1, pp. 19-51 March 2003.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8"/>
            <a:ext cx="5791200" cy="13716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To develop an expert system that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Draws simple geometric figures, given the construction steps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Supports multiple natural languages for expressing the input steps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65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3400"/>
            <a:ext cx="6400800" cy="63801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685800"/>
            <a:ext cx="5791200" cy="1371600"/>
          </a:xfrm>
        </p:spPr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685800"/>
            <a:ext cx="5791200" cy="1371600"/>
          </a:xfrm>
        </p:spPr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010400" cy="6451059"/>
          </a:xfrm>
        </p:spPr>
      </p:pic>
    </p:spTree>
    <p:extLst>
      <p:ext uri="{BB962C8B-B14F-4D97-AF65-F5344CB8AC3E}">
        <p14:creationId xmlns:p14="http://schemas.microsoft.com/office/powerpoint/2010/main" val="5428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16722"/>
              </p:ext>
            </p:extLst>
          </p:nvPr>
        </p:nvGraphicFramePr>
        <p:xfrm>
          <a:off x="381000" y="1447800"/>
          <a:ext cx="8305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486400"/>
              </a:tblGrid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Gulwani</a:t>
                      </a:r>
                      <a:r>
                        <a:rPr lang="en-US" dirty="0" smtClean="0"/>
                        <a:t> et. al.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goal-based heuristic to simulate backward deduction; solves problem expressed in terms of predefined logical constructs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Schreck</a:t>
                      </a:r>
                      <a:r>
                        <a:rPr lang="en-US" baseline="0" dirty="0" smtClean="0"/>
                        <a:t> et. al.[5]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CAD methods to deal with </a:t>
                      </a:r>
                      <a:r>
                        <a:rPr lang="en-US" dirty="0" err="1" smtClean="0"/>
                        <a:t>constrants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Itshaky</a:t>
                      </a:r>
                      <a:r>
                        <a:rPr lang="en-US" baseline="0" dirty="0" smtClean="0"/>
                        <a:t> et al.[3]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number of nondeterministic</a:t>
                      </a:r>
                      <a:r>
                        <a:rPr lang="en-US" baseline="0" dirty="0" smtClean="0"/>
                        <a:t> choices as a measure of good solution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Ahmed, </a:t>
                      </a:r>
                      <a:r>
                        <a:rPr lang="en-US" dirty="0" err="1" smtClean="0"/>
                        <a:t>Umair</a:t>
                      </a:r>
                      <a:r>
                        <a:rPr lang="en-US" dirty="0" smtClean="0"/>
                        <a:t> et. Al.[1]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domain specific measures to minimize</a:t>
                      </a:r>
                      <a:r>
                        <a:rPr lang="en-US" baseline="0" dirty="0" smtClean="0"/>
                        <a:t> parser errors and augment the geometry problem solver, </a:t>
                      </a:r>
                      <a:r>
                        <a:rPr lang="en-US" baseline="0" dirty="0" err="1" smtClean="0"/>
                        <a:t>GeoSynth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13776"/>
              </p:ext>
            </p:extLst>
          </p:nvPr>
        </p:nvGraphicFramePr>
        <p:xfrm>
          <a:off x="381000" y="1447800"/>
          <a:ext cx="83058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981200"/>
                <a:gridCol w="2438400"/>
                <a:gridCol w="1524000"/>
              </a:tblGrid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domain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Assumes linguistic</a:t>
                      </a:r>
                      <a:r>
                        <a:rPr lang="en-US" baseline="0" dirty="0" smtClean="0"/>
                        <a:t> clues already translated into logical constructs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parse knowledge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Gulwani</a:t>
                      </a:r>
                      <a:r>
                        <a:rPr lang="en-US" dirty="0" smtClean="0"/>
                        <a:t> et. al.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Schreck</a:t>
                      </a:r>
                      <a:r>
                        <a:rPr lang="en-US" baseline="0" dirty="0" smtClean="0"/>
                        <a:t> et. al.[5]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Itshaky</a:t>
                      </a:r>
                      <a:r>
                        <a:rPr lang="en-US" baseline="0" dirty="0" smtClean="0"/>
                        <a:t> et al.[3]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Ahmed, </a:t>
                      </a:r>
                      <a:r>
                        <a:rPr lang="en-US" dirty="0" err="1" smtClean="0"/>
                        <a:t>Umair</a:t>
                      </a:r>
                      <a:r>
                        <a:rPr lang="en-US" dirty="0" smtClean="0"/>
                        <a:t> et. Al.[1]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5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153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7620000" cy="28194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 assumption language of the domain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 assumption about availability of parser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Scalable to any number of input languages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2500" y="4689336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Cross-lingual Alignment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31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cross-lingual alignment?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7620000" cy="19050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Assigns probability to the event that a particular source language token corresponds to a particular target language token</a:t>
            </a:r>
          </a:p>
        </p:txBody>
      </p:sp>
    </p:spTree>
    <p:extLst>
      <p:ext uri="{BB962C8B-B14F-4D97-AF65-F5344CB8AC3E}">
        <p14:creationId xmlns:p14="http://schemas.microsoft.com/office/powerpoint/2010/main" val="2520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1299</TotalTime>
  <Words>793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Solving Geometry Problems</vt:lpstr>
      <vt:lpstr>Overall Objectives</vt:lpstr>
      <vt:lpstr>Objectives</vt:lpstr>
      <vt:lpstr>sample problems</vt:lpstr>
      <vt:lpstr>sample problems</vt:lpstr>
      <vt:lpstr>RELATED works</vt:lpstr>
      <vt:lpstr>observations</vt:lpstr>
      <vt:lpstr>Characteristic features</vt:lpstr>
      <vt:lpstr>What is cross-lingual alignment?</vt:lpstr>
      <vt:lpstr>Sample corpus</vt:lpstr>
      <vt:lpstr>Sample alignment</vt:lpstr>
      <vt:lpstr>alignments</vt:lpstr>
      <vt:lpstr>Initial ideas</vt:lpstr>
      <vt:lpstr>Initial ideas</vt:lpstr>
      <vt:lpstr>Sample run</vt:lpstr>
      <vt:lpstr>difficulties</vt:lpstr>
      <vt:lpstr>Further work</vt:lpstr>
      <vt:lpstr>references</vt:lpstr>
      <vt:lpstr>Thank you!</vt:lpstr>
      <vt:lpstr>GIZA++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Geometry Problems</dc:title>
  <dc:creator>Jetmango</dc:creator>
  <cp:lastModifiedBy>Pankaj Prateek</cp:lastModifiedBy>
  <cp:revision>83</cp:revision>
  <dcterms:created xsi:type="dcterms:W3CDTF">2013-09-04T06:07:06Z</dcterms:created>
  <dcterms:modified xsi:type="dcterms:W3CDTF">2013-11-21T04:04:22Z</dcterms:modified>
</cp:coreProperties>
</file>